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7" r:id="rId3"/>
    <p:sldId id="258" r:id="rId4"/>
    <p:sldId id="262" r:id="rId5"/>
    <p:sldId id="259" r:id="rId6"/>
    <p:sldId id="260" r:id="rId7"/>
    <p:sldId id="261" r:id="rId8"/>
    <p:sldId id="263" r:id="rId9"/>
    <p:sldId id="275" r:id="rId10"/>
    <p:sldId id="264" r:id="rId11"/>
    <p:sldId id="265" r:id="rId12"/>
    <p:sldId id="266" r:id="rId13"/>
    <p:sldId id="267" r:id="rId14"/>
    <p:sldId id="274" r:id="rId15"/>
    <p:sldId id="268" r:id="rId16"/>
    <p:sldId id="269" r:id="rId17"/>
    <p:sldId id="270" r:id="rId18"/>
    <p:sldId id="271" r:id="rId19"/>
    <p:sldId id="273"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59" d="100"/>
          <a:sy n="159" d="100"/>
        </p:scale>
        <p:origin x="15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79DFE-A95E-4072-B8A3-54003C2AD5AB}"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143885DC-C288-47AF-917F-CB6C0E141BCC}">
      <dgm:prSet phldrT="[Text]"/>
      <dgm:spPr/>
      <dgm:t>
        <a:bodyPr/>
        <a:lstStyle/>
        <a:p>
          <a:r>
            <a:rPr lang="en-US" dirty="0"/>
            <a:t>Import and explore data</a:t>
          </a:r>
        </a:p>
      </dgm:t>
    </dgm:pt>
    <dgm:pt modelId="{C6E6945D-2B02-481E-AE6D-E42982C64D5E}" type="parTrans" cxnId="{F795B54B-DDDB-43BC-A488-646F8CF114FA}">
      <dgm:prSet/>
      <dgm:spPr/>
      <dgm:t>
        <a:bodyPr/>
        <a:lstStyle/>
        <a:p>
          <a:endParaRPr lang="en-US"/>
        </a:p>
      </dgm:t>
    </dgm:pt>
    <dgm:pt modelId="{33BE1E53-2569-4B6E-AF12-E804904C4CFF}" type="sibTrans" cxnId="{F795B54B-DDDB-43BC-A488-646F8CF114FA}">
      <dgm:prSet/>
      <dgm:spPr/>
      <dgm:t>
        <a:bodyPr/>
        <a:lstStyle/>
        <a:p>
          <a:endParaRPr lang="en-US"/>
        </a:p>
      </dgm:t>
    </dgm:pt>
    <dgm:pt modelId="{044C6A8E-26EE-43F7-9759-F3ECE2A8FE26}">
      <dgm:prSet phldrT="[Text]"/>
      <dgm:spPr/>
      <dgm:t>
        <a:bodyPr/>
        <a:lstStyle/>
        <a:p>
          <a:r>
            <a:rPr lang="en-US" dirty="0"/>
            <a:t>EDA</a:t>
          </a:r>
        </a:p>
      </dgm:t>
    </dgm:pt>
    <dgm:pt modelId="{9985592A-E76F-4B90-BFFA-E42CC34C569C}" type="parTrans" cxnId="{A29FD3F0-E674-431B-8A6A-914BFDFB937E}">
      <dgm:prSet/>
      <dgm:spPr/>
      <dgm:t>
        <a:bodyPr/>
        <a:lstStyle/>
        <a:p>
          <a:endParaRPr lang="en-US"/>
        </a:p>
      </dgm:t>
    </dgm:pt>
    <dgm:pt modelId="{8FB358B9-04A2-40EE-BC8B-62E979EB1EC3}" type="sibTrans" cxnId="{A29FD3F0-E674-431B-8A6A-914BFDFB937E}">
      <dgm:prSet/>
      <dgm:spPr/>
      <dgm:t>
        <a:bodyPr/>
        <a:lstStyle/>
        <a:p>
          <a:endParaRPr lang="en-US"/>
        </a:p>
      </dgm:t>
    </dgm:pt>
    <dgm:pt modelId="{695916B8-BD82-44B1-8DD9-7C9E5818B76C}">
      <dgm:prSet phldrT="[Text]"/>
      <dgm:spPr/>
      <dgm:t>
        <a:bodyPr/>
        <a:lstStyle/>
        <a:p>
          <a:r>
            <a:rPr lang="en-US" dirty="0"/>
            <a:t>Image Preprocessing and Additions</a:t>
          </a:r>
        </a:p>
      </dgm:t>
    </dgm:pt>
    <dgm:pt modelId="{CDF6800B-323A-45F7-B969-57B1F5C63E8E}" type="parTrans" cxnId="{2E0FD997-D28B-48A9-AF26-406B523141D7}">
      <dgm:prSet/>
      <dgm:spPr/>
      <dgm:t>
        <a:bodyPr/>
        <a:lstStyle/>
        <a:p>
          <a:endParaRPr lang="en-US"/>
        </a:p>
      </dgm:t>
    </dgm:pt>
    <dgm:pt modelId="{0290EA69-C2EC-471B-A91F-74F588E829C1}" type="sibTrans" cxnId="{2E0FD997-D28B-48A9-AF26-406B523141D7}">
      <dgm:prSet/>
      <dgm:spPr/>
      <dgm:t>
        <a:bodyPr/>
        <a:lstStyle/>
        <a:p>
          <a:endParaRPr lang="en-US"/>
        </a:p>
      </dgm:t>
    </dgm:pt>
    <dgm:pt modelId="{B11C5B24-D5AE-498E-8ACF-179E6EB610BB}">
      <dgm:prSet phldrT="[Text]"/>
      <dgm:spPr/>
      <dgm:t>
        <a:bodyPr/>
        <a:lstStyle/>
        <a:p>
          <a:r>
            <a:rPr lang="en-US" dirty="0"/>
            <a:t>Model GTSRB with CNN</a:t>
          </a:r>
        </a:p>
      </dgm:t>
    </dgm:pt>
    <dgm:pt modelId="{152E26D3-A5A0-4380-993C-C27D906DD4AF}" type="parTrans" cxnId="{01AB66E7-4B30-42F2-BBD1-E1B34E5442D1}">
      <dgm:prSet/>
      <dgm:spPr/>
      <dgm:t>
        <a:bodyPr/>
        <a:lstStyle/>
        <a:p>
          <a:endParaRPr lang="en-US"/>
        </a:p>
      </dgm:t>
    </dgm:pt>
    <dgm:pt modelId="{AD6F34AA-0F33-413E-82D0-93BC9234DA21}" type="sibTrans" cxnId="{01AB66E7-4B30-42F2-BBD1-E1B34E5442D1}">
      <dgm:prSet/>
      <dgm:spPr/>
      <dgm:t>
        <a:bodyPr/>
        <a:lstStyle/>
        <a:p>
          <a:endParaRPr lang="en-US"/>
        </a:p>
      </dgm:t>
    </dgm:pt>
    <dgm:pt modelId="{54BA91CD-8A3F-4AF9-877E-ACFCFAC6E9D1}">
      <dgm:prSet phldrT="[Text]"/>
      <dgm:spPr/>
      <dgm:t>
        <a:bodyPr/>
        <a:lstStyle/>
        <a:p>
          <a:r>
            <a:rPr lang="en-US" dirty="0"/>
            <a:t>Model GTSDB with Mask RCNN</a:t>
          </a:r>
        </a:p>
      </dgm:t>
    </dgm:pt>
    <dgm:pt modelId="{B521659B-CF3A-4495-A167-DF444AE883DD}" type="parTrans" cxnId="{87ACD30F-1473-4B15-BD72-F198AC7F6C5B}">
      <dgm:prSet/>
      <dgm:spPr/>
      <dgm:t>
        <a:bodyPr/>
        <a:lstStyle/>
        <a:p>
          <a:endParaRPr lang="en-US"/>
        </a:p>
      </dgm:t>
    </dgm:pt>
    <dgm:pt modelId="{DA610DF6-9D83-4086-81FF-339498702C29}" type="sibTrans" cxnId="{87ACD30F-1473-4B15-BD72-F198AC7F6C5B}">
      <dgm:prSet/>
      <dgm:spPr/>
      <dgm:t>
        <a:bodyPr/>
        <a:lstStyle/>
        <a:p>
          <a:endParaRPr lang="en-US"/>
        </a:p>
      </dgm:t>
    </dgm:pt>
    <dgm:pt modelId="{40C254F5-9C53-4356-8E25-CFF9A9DA21C5}">
      <dgm:prSet phldrT="[Text]"/>
      <dgm:spPr/>
      <dgm:t>
        <a:bodyPr/>
        <a:lstStyle/>
        <a:p>
          <a:r>
            <a:rPr lang="en-US" dirty="0"/>
            <a:t>Extract Bounding boxes from GTSDB results</a:t>
          </a:r>
        </a:p>
      </dgm:t>
    </dgm:pt>
    <dgm:pt modelId="{2B687C2D-A2F1-4A36-9DD1-F7ADFC156C6E}" type="parTrans" cxnId="{6A3D6875-7BE0-4139-ABAF-3EE372EEE4EA}">
      <dgm:prSet/>
      <dgm:spPr/>
      <dgm:t>
        <a:bodyPr/>
        <a:lstStyle/>
        <a:p>
          <a:endParaRPr lang="en-US"/>
        </a:p>
      </dgm:t>
    </dgm:pt>
    <dgm:pt modelId="{39D10E24-079E-4613-BC6D-574AFD80A3EE}" type="sibTrans" cxnId="{6A3D6875-7BE0-4139-ABAF-3EE372EEE4EA}">
      <dgm:prSet/>
      <dgm:spPr/>
      <dgm:t>
        <a:bodyPr/>
        <a:lstStyle/>
        <a:p>
          <a:endParaRPr lang="en-US"/>
        </a:p>
      </dgm:t>
    </dgm:pt>
    <dgm:pt modelId="{9BEBC869-7324-45DF-9BDC-6E765CB8178D}">
      <dgm:prSet phldrT="[Text]"/>
      <dgm:spPr/>
      <dgm:t>
        <a:bodyPr/>
        <a:lstStyle/>
        <a:p>
          <a:r>
            <a:rPr lang="en-US" dirty="0"/>
            <a:t>Input into GTSRB model</a:t>
          </a:r>
        </a:p>
      </dgm:t>
    </dgm:pt>
    <dgm:pt modelId="{4CF22D2D-BE9C-4240-8723-255A9F6BD378}" type="parTrans" cxnId="{697F4EAE-74BA-47CE-A141-8477F360B233}">
      <dgm:prSet/>
      <dgm:spPr/>
      <dgm:t>
        <a:bodyPr/>
        <a:lstStyle/>
        <a:p>
          <a:endParaRPr lang="en-US"/>
        </a:p>
      </dgm:t>
    </dgm:pt>
    <dgm:pt modelId="{4ED23EE0-85CA-41DB-8A7D-F8DD4CFBFCEF}" type="sibTrans" cxnId="{697F4EAE-74BA-47CE-A141-8477F360B233}">
      <dgm:prSet/>
      <dgm:spPr/>
      <dgm:t>
        <a:bodyPr/>
        <a:lstStyle/>
        <a:p>
          <a:endParaRPr lang="en-US"/>
        </a:p>
      </dgm:t>
    </dgm:pt>
    <dgm:pt modelId="{B625F3EE-7DA0-43AC-8E25-999F7A06A4AE}">
      <dgm:prSet phldrT="[Text]"/>
      <dgm:spPr/>
      <dgm:t>
        <a:bodyPr/>
        <a:lstStyle/>
        <a:p>
          <a:r>
            <a:rPr lang="en-US" dirty="0"/>
            <a:t>Evaluate</a:t>
          </a:r>
        </a:p>
      </dgm:t>
    </dgm:pt>
    <dgm:pt modelId="{08F1CAED-D224-4C97-B0B5-0702865025A3}" type="parTrans" cxnId="{2EA0C651-1BC1-475D-A0FB-7EB399A65EF7}">
      <dgm:prSet/>
      <dgm:spPr/>
      <dgm:t>
        <a:bodyPr/>
        <a:lstStyle/>
        <a:p>
          <a:endParaRPr lang="en-US"/>
        </a:p>
      </dgm:t>
    </dgm:pt>
    <dgm:pt modelId="{DD236003-B984-4F84-A722-000131614857}" type="sibTrans" cxnId="{2EA0C651-1BC1-475D-A0FB-7EB399A65EF7}">
      <dgm:prSet/>
      <dgm:spPr/>
      <dgm:t>
        <a:bodyPr/>
        <a:lstStyle/>
        <a:p>
          <a:endParaRPr lang="en-US"/>
        </a:p>
      </dgm:t>
    </dgm:pt>
    <dgm:pt modelId="{DA2285F0-35EA-4B97-B24B-A62254E9C590}">
      <dgm:prSet phldrT="[Text]"/>
      <dgm:spPr/>
      <dgm:t>
        <a:bodyPr/>
        <a:lstStyle/>
        <a:p>
          <a:r>
            <a:rPr lang="en-US" dirty="0"/>
            <a:t>Mask RCNN</a:t>
          </a:r>
        </a:p>
        <a:p>
          <a:r>
            <a:rPr lang="en-US" dirty="0"/>
            <a:t>Prep</a:t>
          </a:r>
        </a:p>
      </dgm:t>
    </dgm:pt>
    <dgm:pt modelId="{13AEAA2C-D16E-47D4-99A4-DBC66B1CBCBE}" type="parTrans" cxnId="{28114EBA-5D3B-45F4-9431-ED3F08D0889B}">
      <dgm:prSet/>
      <dgm:spPr/>
      <dgm:t>
        <a:bodyPr/>
        <a:lstStyle/>
        <a:p>
          <a:endParaRPr lang="en-US"/>
        </a:p>
      </dgm:t>
    </dgm:pt>
    <dgm:pt modelId="{02492F2C-E9A7-49D6-ACC8-DC1B278BF4C1}" type="sibTrans" cxnId="{28114EBA-5D3B-45F4-9431-ED3F08D0889B}">
      <dgm:prSet/>
      <dgm:spPr/>
      <dgm:t>
        <a:bodyPr/>
        <a:lstStyle/>
        <a:p>
          <a:endParaRPr lang="en-US"/>
        </a:p>
      </dgm:t>
    </dgm:pt>
    <dgm:pt modelId="{C53540F8-3F77-44A8-966A-CAC43FADC518}" type="pres">
      <dgm:prSet presAssocID="{42179DFE-A95E-4072-B8A3-54003C2AD5AB}" presName="Name0" presStyleCnt="0">
        <dgm:presLayoutVars>
          <dgm:dir/>
          <dgm:resizeHandles/>
        </dgm:presLayoutVars>
      </dgm:prSet>
      <dgm:spPr/>
    </dgm:pt>
    <dgm:pt modelId="{DFB18E9C-F491-41E0-9634-C87AB134CBC7}" type="pres">
      <dgm:prSet presAssocID="{143885DC-C288-47AF-917F-CB6C0E141BCC}" presName="compNode" presStyleCnt="0"/>
      <dgm:spPr/>
    </dgm:pt>
    <dgm:pt modelId="{75E1A200-6EDD-4D4C-94C2-E7DBB8B6BF70}" type="pres">
      <dgm:prSet presAssocID="{143885DC-C288-47AF-917F-CB6C0E141BCC}" presName="dummyConnPt" presStyleCnt="0"/>
      <dgm:spPr/>
    </dgm:pt>
    <dgm:pt modelId="{4A9E6A7F-1A3E-44E2-80E5-2CF2811A2CA5}" type="pres">
      <dgm:prSet presAssocID="{143885DC-C288-47AF-917F-CB6C0E141BCC}" presName="node" presStyleLbl="node1" presStyleIdx="0" presStyleCnt="9">
        <dgm:presLayoutVars>
          <dgm:bulletEnabled val="1"/>
        </dgm:presLayoutVars>
      </dgm:prSet>
      <dgm:spPr/>
    </dgm:pt>
    <dgm:pt modelId="{E540F7C5-ADCD-467C-9AA5-BE06EAE4FCA9}" type="pres">
      <dgm:prSet presAssocID="{33BE1E53-2569-4B6E-AF12-E804904C4CFF}" presName="sibTrans" presStyleLbl="bgSibTrans2D1" presStyleIdx="0" presStyleCnt="8"/>
      <dgm:spPr/>
    </dgm:pt>
    <dgm:pt modelId="{9860057F-6314-486D-B898-D8E77F1BF154}" type="pres">
      <dgm:prSet presAssocID="{044C6A8E-26EE-43F7-9759-F3ECE2A8FE26}" presName="compNode" presStyleCnt="0"/>
      <dgm:spPr/>
    </dgm:pt>
    <dgm:pt modelId="{DA01D9F1-3C31-4AB4-91C5-5B8153E7A61E}" type="pres">
      <dgm:prSet presAssocID="{044C6A8E-26EE-43F7-9759-F3ECE2A8FE26}" presName="dummyConnPt" presStyleCnt="0"/>
      <dgm:spPr/>
    </dgm:pt>
    <dgm:pt modelId="{7BF31E05-368A-4A20-9E5F-A8265C0A646C}" type="pres">
      <dgm:prSet presAssocID="{044C6A8E-26EE-43F7-9759-F3ECE2A8FE26}" presName="node" presStyleLbl="node1" presStyleIdx="1" presStyleCnt="9">
        <dgm:presLayoutVars>
          <dgm:bulletEnabled val="1"/>
        </dgm:presLayoutVars>
      </dgm:prSet>
      <dgm:spPr/>
    </dgm:pt>
    <dgm:pt modelId="{42D1FFF3-9FA1-4513-805F-7A9BB660507F}" type="pres">
      <dgm:prSet presAssocID="{8FB358B9-04A2-40EE-BC8B-62E979EB1EC3}" presName="sibTrans" presStyleLbl="bgSibTrans2D1" presStyleIdx="1" presStyleCnt="8"/>
      <dgm:spPr/>
    </dgm:pt>
    <dgm:pt modelId="{35D3653F-DD31-41FF-ACEC-B25F02B5CD31}" type="pres">
      <dgm:prSet presAssocID="{695916B8-BD82-44B1-8DD9-7C9E5818B76C}" presName="compNode" presStyleCnt="0"/>
      <dgm:spPr/>
    </dgm:pt>
    <dgm:pt modelId="{B09B7721-1ABE-45A8-9BC8-AC95C604D7A7}" type="pres">
      <dgm:prSet presAssocID="{695916B8-BD82-44B1-8DD9-7C9E5818B76C}" presName="dummyConnPt" presStyleCnt="0"/>
      <dgm:spPr/>
    </dgm:pt>
    <dgm:pt modelId="{666CF8FC-6E3E-4D46-B9E4-E67E1C8A2FDA}" type="pres">
      <dgm:prSet presAssocID="{695916B8-BD82-44B1-8DD9-7C9E5818B76C}" presName="node" presStyleLbl="node1" presStyleIdx="2" presStyleCnt="9">
        <dgm:presLayoutVars>
          <dgm:bulletEnabled val="1"/>
        </dgm:presLayoutVars>
      </dgm:prSet>
      <dgm:spPr/>
    </dgm:pt>
    <dgm:pt modelId="{7322D5BF-0C18-4BB8-8AE6-EF98F53C0147}" type="pres">
      <dgm:prSet presAssocID="{0290EA69-C2EC-471B-A91F-74F588E829C1}" presName="sibTrans" presStyleLbl="bgSibTrans2D1" presStyleIdx="2" presStyleCnt="8"/>
      <dgm:spPr/>
    </dgm:pt>
    <dgm:pt modelId="{4471632E-A93C-49FC-88B2-32B70F93F3E4}" type="pres">
      <dgm:prSet presAssocID="{B11C5B24-D5AE-498E-8ACF-179E6EB610BB}" presName="compNode" presStyleCnt="0"/>
      <dgm:spPr/>
    </dgm:pt>
    <dgm:pt modelId="{7389BA63-12F5-475A-8D9F-45B3A766E0D6}" type="pres">
      <dgm:prSet presAssocID="{B11C5B24-D5AE-498E-8ACF-179E6EB610BB}" presName="dummyConnPt" presStyleCnt="0"/>
      <dgm:spPr/>
    </dgm:pt>
    <dgm:pt modelId="{6A670F6A-FD6E-4957-B800-B1CC72F61F55}" type="pres">
      <dgm:prSet presAssocID="{B11C5B24-D5AE-498E-8ACF-179E6EB610BB}" presName="node" presStyleLbl="node1" presStyleIdx="3" presStyleCnt="9">
        <dgm:presLayoutVars>
          <dgm:bulletEnabled val="1"/>
        </dgm:presLayoutVars>
      </dgm:prSet>
      <dgm:spPr/>
    </dgm:pt>
    <dgm:pt modelId="{8E97C76E-63F4-44EE-ACE4-F33B7763D0B4}" type="pres">
      <dgm:prSet presAssocID="{AD6F34AA-0F33-413E-82D0-93BC9234DA21}" presName="sibTrans" presStyleLbl="bgSibTrans2D1" presStyleIdx="3" presStyleCnt="8"/>
      <dgm:spPr/>
    </dgm:pt>
    <dgm:pt modelId="{D352B508-12EB-470D-9432-4FB347F7F611}" type="pres">
      <dgm:prSet presAssocID="{DA2285F0-35EA-4B97-B24B-A62254E9C590}" presName="compNode" presStyleCnt="0"/>
      <dgm:spPr/>
    </dgm:pt>
    <dgm:pt modelId="{E13E9DA3-458D-4174-908E-9894AA290207}" type="pres">
      <dgm:prSet presAssocID="{DA2285F0-35EA-4B97-B24B-A62254E9C590}" presName="dummyConnPt" presStyleCnt="0"/>
      <dgm:spPr/>
    </dgm:pt>
    <dgm:pt modelId="{37E31259-9442-4E2A-900C-39310F7BA2D9}" type="pres">
      <dgm:prSet presAssocID="{DA2285F0-35EA-4B97-B24B-A62254E9C590}" presName="node" presStyleLbl="node1" presStyleIdx="4" presStyleCnt="9">
        <dgm:presLayoutVars>
          <dgm:bulletEnabled val="1"/>
        </dgm:presLayoutVars>
      </dgm:prSet>
      <dgm:spPr/>
    </dgm:pt>
    <dgm:pt modelId="{9358DEF6-CF26-4B98-9BB1-0B890CFE50B4}" type="pres">
      <dgm:prSet presAssocID="{02492F2C-E9A7-49D6-ACC8-DC1B278BF4C1}" presName="sibTrans" presStyleLbl="bgSibTrans2D1" presStyleIdx="4" presStyleCnt="8"/>
      <dgm:spPr/>
    </dgm:pt>
    <dgm:pt modelId="{0400DB09-1A6A-41F8-8986-55ECC089E8A1}" type="pres">
      <dgm:prSet presAssocID="{54BA91CD-8A3F-4AF9-877E-ACFCFAC6E9D1}" presName="compNode" presStyleCnt="0"/>
      <dgm:spPr/>
    </dgm:pt>
    <dgm:pt modelId="{68B0C205-1B76-42C4-99BB-2F078AF1A68A}" type="pres">
      <dgm:prSet presAssocID="{54BA91CD-8A3F-4AF9-877E-ACFCFAC6E9D1}" presName="dummyConnPt" presStyleCnt="0"/>
      <dgm:spPr/>
    </dgm:pt>
    <dgm:pt modelId="{4F9A185D-2B2D-473D-B648-A5E65FDC62D8}" type="pres">
      <dgm:prSet presAssocID="{54BA91CD-8A3F-4AF9-877E-ACFCFAC6E9D1}" presName="node" presStyleLbl="node1" presStyleIdx="5" presStyleCnt="9">
        <dgm:presLayoutVars>
          <dgm:bulletEnabled val="1"/>
        </dgm:presLayoutVars>
      </dgm:prSet>
      <dgm:spPr/>
    </dgm:pt>
    <dgm:pt modelId="{4C00364F-8921-4F96-B229-8473D90CD0AC}" type="pres">
      <dgm:prSet presAssocID="{DA610DF6-9D83-4086-81FF-339498702C29}" presName="sibTrans" presStyleLbl="bgSibTrans2D1" presStyleIdx="5" presStyleCnt="8"/>
      <dgm:spPr/>
    </dgm:pt>
    <dgm:pt modelId="{804404F8-3F96-496F-B9FB-15F870D657C9}" type="pres">
      <dgm:prSet presAssocID="{40C254F5-9C53-4356-8E25-CFF9A9DA21C5}" presName="compNode" presStyleCnt="0"/>
      <dgm:spPr/>
    </dgm:pt>
    <dgm:pt modelId="{5AD1E927-9D5C-49E0-AC9E-93BCA8F02CE1}" type="pres">
      <dgm:prSet presAssocID="{40C254F5-9C53-4356-8E25-CFF9A9DA21C5}" presName="dummyConnPt" presStyleCnt="0"/>
      <dgm:spPr/>
    </dgm:pt>
    <dgm:pt modelId="{785C9837-78DD-4BB8-A14D-E920E65EC2C5}" type="pres">
      <dgm:prSet presAssocID="{40C254F5-9C53-4356-8E25-CFF9A9DA21C5}" presName="node" presStyleLbl="node1" presStyleIdx="6" presStyleCnt="9">
        <dgm:presLayoutVars>
          <dgm:bulletEnabled val="1"/>
        </dgm:presLayoutVars>
      </dgm:prSet>
      <dgm:spPr/>
    </dgm:pt>
    <dgm:pt modelId="{D5872DC5-6696-4D96-9386-CCCCC09BC10D}" type="pres">
      <dgm:prSet presAssocID="{39D10E24-079E-4613-BC6D-574AFD80A3EE}" presName="sibTrans" presStyleLbl="bgSibTrans2D1" presStyleIdx="6" presStyleCnt="8"/>
      <dgm:spPr/>
    </dgm:pt>
    <dgm:pt modelId="{01C233D7-52F3-46A8-B6E9-EA7F7AA62B3F}" type="pres">
      <dgm:prSet presAssocID="{9BEBC869-7324-45DF-9BDC-6E765CB8178D}" presName="compNode" presStyleCnt="0"/>
      <dgm:spPr/>
    </dgm:pt>
    <dgm:pt modelId="{5D10EBC1-0A66-4FA0-9240-4E0E5CD5A491}" type="pres">
      <dgm:prSet presAssocID="{9BEBC869-7324-45DF-9BDC-6E765CB8178D}" presName="dummyConnPt" presStyleCnt="0"/>
      <dgm:spPr/>
    </dgm:pt>
    <dgm:pt modelId="{CF339812-98AA-44B0-A66D-CB1A868D693E}" type="pres">
      <dgm:prSet presAssocID="{9BEBC869-7324-45DF-9BDC-6E765CB8178D}" presName="node" presStyleLbl="node1" presStyleIdx="7" presStyleCnt="9">
        <dgm:presLayoutVars>
          <dgm:bulletEnabled val="1"/>
        </dgm:presLayoutVars>
      </dgm:prSet>
      <dgm:spPr/>
    </dgm:pt>
    <dgm:pt modelId="{7AB5A286-24E1-4B73-A5E6-C4D2CE7A995B}" type="pres">
      <dgm:prSet presAssocID="{4ED23EE0-85CA-41DB-8A7D-F8DD4CFBFCEF}" presName="sibTrans" presStyleLbl="bgSibTrans2D1" presStyleIdx="7" presStyleCnt="8"/>
      <dgm:spPr/>
    </dgm:pt>
    <dgm:pt modelId="{633C9F9A-4158-47D3-976E-6111C7BB0E33}" type="pres">
      <dgm:prSet presAssocID="{B625F3EE-7DA0-43AC-8E25-999F7A06A4AE}" presName="compNode" presStyleCnt="0"/>
      <dgm:spPr/>
    </dgm:pt>
    <dgm:pt modelId="{9C406DA6-435F-4365-9FAF-DE1C37356A76}" type="pres">
      <dgm:prSet presAssocID="{B625F3EE-7DA0-43AC-8E25-999F7A06A4AE}" presName="dummyConnPt" presStyleCnt="0"/>
      <dgm:spPr/>
    </dgm:pt>
    <dgm:pt modelId="{3BA8148B-A6DD-40A7-A4BD-7275EC5FDBA4}" type="pres">
      <dgm:prSet presAssocID="{B625F3EE-7DA0-43AC-8E25-999F7A06A4AE}" presName="node" presStyleLbl="node1" presStyleIdx="8" presStyleCnt="9">
        <dgm:presLayoutVars>
          <dgm:bulletEnabled val="1"/>
        </dgm:presLayoutVars>
      </dgm:prSet>
      <dgm:spPr/>
    </dgm:pt>
  </dgm:ptLst>
  <dgm:cxnLst>
    <dgm:cxn modelId="{77839E0F-D45A-458A-B8A6-0914F4767735}" type="presOf" srcId="{39D10E24-079E-4613-BC6D-574AFD80A3EE}" destId="{D5872DC5-6696-4D96-9386-CCCCC09BC10D}" srcOrd="0" destOrd="0" presId="urn:microsoft.com/office/officeart/2005/8/layout/bProcess4"/>
    <dgm:cxn modelId="{87ACD30F-1473-4B15-BD72-F198AC7F6C5B}" srcId="{42179DFE-A95E-4072-B8A3-54003C2AD5AB}" destId="{54BA91CD-8A3F-4AF9-877E-ACFCFAC6E9D1}" srcOrd="5" destOrd="0" parTransId="{B521659B-CF3A-4495-A167-DF444AE883DD}" sibTransId="{DA610DF6-9D83-4086-81FF-339498702C29}"/>
    <dgm:cxn modelId="{F3DE9D17-77EC-4ECC-800A-71CAD5BE5024}" type="presOf" srcId="{8FB358B9-04A2-40EE-BC8B-62E979EB1EC3}" destId="{42D1FFF3-9FA1-4513-805F-7A9BB660507F}" srcOrd="0" destOrd="0" presId="urn:microsoft.com/office/officeart/2005/8/layout/bProcess4"/>
    <dgm:cxn modelId="{4B0A151A-848F-4640-95AC-AD87CB7C8930}" type="presOf" srcId="{9BEBC869-7324-45DF-9BDC-6E765CB8178D}" destId="{CF339812-98AA-44B0-A66D-CB1A868D693E}" srcOrd="0" destOrd="0" presId="urn:microsoft.com/office/officeart/2005/8/layout/bProcess4"/>
    <dgm:cxn modelId="{92287F1E-2A20-474C-9664-5223B0831B73}" type="presOf" srcId="{33BE1E53-2569-4B6E-AF12-E804904C4CFF}" destId="{E540F7C5-ADCD-467C-9AA5-BE06EAE4FCA9}" srcOrd="0" destOrd="0" presId="urn:microsoft.com/office/officeart/2005/8/layout/bProcess4"/>
    <dgm:cxn modelId="{BDE82227-7374-49B8-8E25-B2B39D353CEB}" type="presOf" srcId="{02492F2C-E9A7-49D6-ACC8-DC1B278BF4C1}" destId="{9358DEF6-CF26-4B98-9BB1-0B890CFE50B4}" srcOrd="0" destOrd="0" presId="urn:microsoft.com/office/officeart/2005/8/layout/bProcess4"/>
    <dgm:cxn modelId="{356BB535-4A77-4D06-9B52-FAEA480CA20B}" type="presOf" srcId="{4ED23EE0-85CA-41DB-8A7D-F8DD4CFBFCEF}" destId="{7AB5A286-24E1-4B73-A5E6-C4D2CE7A995B}" srcOrd="0" destOrd="0" presId="urn:microsoft.com/office/officeart/2005/8/layout/bProcess4"/>
    <dgm:cxn modelId="{7E141F61-CC4E-44E5-A0F0-F09BF838C4F6}" type="presOf" srcId="{42179DFE-A95E-4072-B8A3-54003C2AD5AB}" destId="{C53540F8-3F77-44A8-966A-CAC43FADC518}" srcOrd="0" destOrd="0" presId="urn:microsoft.com/office/officeart/2005/8/layout/bProcess4"/>
    <dgm:cxn modelId="{BBFF0442-7B88-40C9-89D8-AB1C09F9DEBB}" type="presOf" srcId="{DA2285F0-35EA-4B97-B24B-A62254E9C590}" destId="{37E31259-9442-4E2A-900C-39310F7BA2D9}" srcOrd="0" destOrd="0" presId="urn:microsoft.com/office/officeart/2005/8/layout/bProcess4"/>
    <dgm:cxn modelId="{2FD8E543-7C59-4852-8723-E3D855CC71EC}" type="presOf" srcId="{AD6F34AA-0F33-413E-82D0-93BC9234DA21}" destId="{8E97C76E-63F4-44EE-ACE4-F33B7763D0B4}" srcOrd="0" destOrd="0" presId="urn:microsoft.com/office/officeart/2005/8/layout/bProcess4"/>
    <dgm:cxn modelId="{BD350367-3974-4163-8C62-7A2260603975}" type="presOf" srcId="{B625F3EE-7DA0-43AC-8E25-999F7A06A4AE}" destId="{3BA8148B-A6DD-40A7-A4BD-7275EC5FDBA4}" srcOrd="0" destOrd="0" presId="urn:microsoft.com/office/officeart/2005/8/layout/bProcess4"/>
    <dgm:cxn modelId="{F795B54B-DDDB-43BC-A488-646F8CF114FA}" srcId="{42179DFE-A95E-4072-B8A3-54003C2AD5AB}" destId="{143885DC-C288-47AF-917F-CB6C0E141BCC}" srcOrd="0" destOrd="0" parTransId="{C6E6945D-2B02-481E-AE6D-E42982C64D5E}" sibTransId="{33BE1E53-2569-4B6E-AF12-E804904C4CFF}"/>
    <dgm:cxn modelId="{2EA0C651-1BC1-475D-A0FB-7EB399A65EF7}" srcId="{42179DFE-A95E-4072-B8A3-54003C2AD5AB}" destId="{B625F3EE-7DA0-43AC-8E25-999F7A06A4AE}" srcOrd="8" destOrd="0" parTransId="{08F1CAED-D224-4C97-B0B5-0702865025A3}" sibTransId="{DD236003-B984-4F84-A722-000131614857}"/>
    <dgm:cxn modelId="{EDD97D52-BE70-459E-9CFB-4FBA3D8F41D8}" type="presOf" srcId="{0290EA69-C2EC-471B-A91F-74F588E829C1}" destId="{7322D5BF-0C18-4BB8-8AE6-EF98F53C0147}" srcOrd="0" destOrd="0" presId="urn:microsoft.com/office/officeart/2005/8/layout/bProcess4"/>
    <dgm:cxn modelId="{6A3D6875-7BE0-4139-ABAF-3EE372EEE4EA}" srcId="{42179DFE-A95E-4072-B8A3-54003C2AD5AB}" destId="{40C254F5-9C53-4356-8E25-CFF9A9DA21C5}" srcOrd="6" destOrd="0" parTransId="{2B687C2D-A2F1-4A36-9DD1-F7ADFC156C6E}" sibTransId="{39D10E24-079E-4613-BC6D-574AFD80A3EE}"/>
    <dgm:cxn modelId="{A70B5275-7EDF-48FD-A4CF-54A9BDC19590}" type="presOf" srcId="{044C6A8E-26EE-43F7-9759-F3ECE2A8FE26}" destId="{7BF31E05-368A-4A20-9E5F-A8265C0A646C}" srcOrd="0" destOrd="0" presId="urn:microsoft.com/office/officeart/2005/8/layout/bProcess4"/>
    <dgm:cxn modelId="{2ADF0E77-B1D7-4068-B5AC-304EA63113A3}" type="presOf" srcId="{B11C5B24-D5AE-498E-8ACF-179E6EB610BB}" destId="{6A670F6A-FD6E-4957-B800-B1CC72F61F55}" srcOrd="0" destOrd="0" presId="urn:microsoft.com/office/officeart/2005/8/layout/bProcess4"/>
    <dgm:cxn modelId="{59E7947E-7D77-4460-B98F-C00F68A9B9D8}" type="presOf" srcId="{695916B8-BD82-44B1-8DD9-7C9E5818B76C}" destId="{666CF8FC-6E3E-4D46-B9E4-E67E1C8A2FDA}" srcOrd="0" destOrd="0" presId="urn:microsoft.com/office/officeart/2005/8/layout/bProcess4"/>
    <dgm:cxn modelId="{2E0FD997-D28B-48A9-AF26-406B523141D7}" srcId="{42179DFE-A95E-4072-B8A3-54003C2AD5AB}" destId="{695916B8-BD82-44B1-8DD9-7C9E5818B76C}" srcOrd="2" destOrd="0" parTransId="{CDF6800B-323A-45F7-B969-57B1F5C63E8E}" sibTransId="{0290EA69-C2EC-471B-A91F-74F588E829C1}"/>
    <dgm:cxn modelId="{6C283FA4-58BF-43D8-A9FA-F4FB32583743}" type="presOf" srcId="{40C254F5-9C53-4356-8E25-CFF9A9DA21C5}" destId="{785C9837-78DD-4BB8-A14D-E920E65EC2C5}" srcOrd="0" destOrd="0" presId="urn:microsoft.com/office/officeart/2005/8/layout/bProcess4"/>
    <dgm:cxn modelId="{697F4EAE-74BA-47CE-A141-8477F360B233}" srcId="{42179DFE-A95E-4072-B8A3-54003C2AD5AB}" destId="{9BEBC869-7324-45DF-9BDC-6E765CB8178D}" srcOrd="7" destOrd="0" parTransId="{4CF22D2D-BE9C-4240-8723-255A9F6BD378}" sibTransId="{4ED23EE0-85CA-41DB-8A7D-F8DD4CFBFCEF}"/>
    <dgm:cxn modelId="{28114EBA-5D3B-45F4-9431-ED3F08D0889B}" srcId="{42179DFE-A95E-4072-B8A3-54003C2AD5AB}" destId="{DA2285F0-35EA-4B97-B24B-A62254E9C590}" srcOrd="4" destOrd="0" parTransId="{13AEAA2C-D16E-47D4-99A4-DBC66B1CBCBE}" sibTransId="{02492F2C-E9A7-49D6-ACC8-DC1B278BF4C1}"/>
    <dgm:cxn modelId="{C8EB00D2-91D7-410C-B359-011A6E72823F}" type="presOf" srcId="{54BA91CD-8A3F-4AF9-877E-ACFCFAC6E9D1}" destId="{4F9A185D-2B2D-473D-B648-A5E65FDC62D8}" srcOrd="0" destOrd="0" presId="urn:microsoft.com/office/officeart/2005/8/layout/bProcess4"/>
    <dgm:cxn modelId="{F5357DE1-BEBA-49D9-8525-4504E2AEB8AA}" type="presOf" srcId="{DA610DF6-9D83-4086-81FF-339498702C29}" destId="{4C00364F-8921-4F96-B229-8473D90CD0AC}" srcOrd="0" destOrd="0" presId="urn:microsoft.com/office/officeart/2005/8/layout/bProcess4"/>
    <dgm:cxn modelId="{01AB66E7-4B30-42F2-BBD1-E1B34E5442D1}" srcId="{42179DFE-A95E-4072-B8A3-54003C2AD5AB}" destId="{B11C5B24-D5AE-498E-8ACF-179E6EB610BB}" srcOrd="3" destOrd="0" parTransId="{152E26D3-A5A0-4380-993C-C27D906DD4AF}" sibTransId="{AD6F34AA-0F33-413E-82D0-93BC9234DA21}"/>
    <dgm:cxn modelId="{C92E11EB-C3EE-4A9A-9B43-70347B4BC375}" type="presOf" srcId="{143885DC-C288-47AF-917F-CB6C0E141BCC}" destId="{4A9E6A7F-1A3E-44E2-80E5-2CF2811A2CA5}" srcOrd="0" destOrd="0" presId="urn:microsoft.com/office/officeart/2005/8/layout/bProcess4"/>
    <dgm:cxn modelId="{A29FD3F0-E674-431B-8A6A-914BFDFB937E}" srcId="{42179DFE-A95E-4072-B8A3-54003C2AD5AB}" destId="{044C6A8E-26EE-43F7-9759-F3ECE2A8FE26}" srcOrd="1" destOrd="0" parTransId="{9985592A-E76F-4B90-BFFA-E42CC34C569C}" sibTransId="{8FB358B9-04A2-40EE-BC8B-62E979EB1EC3}"/>
    <dgm:cxn modelId="{3D47F1E9-8B7A-4CD3-A931-5902FCE6D706}" type="presParOf" srcId="{C53540F8-3F77-44A8-966A-CAC43FADC518}" destId="{DFB18E9C-F491-41E0-9634-C87AB134CBC7}" srcOrd="0" destOrd="0" presId="urn:microsoft.com/office/officeart/2005/8/layout/bProcess4"/>
    <dgm:cxn modelId="{D5B7988A-6FCC-481B-BB33-452578AA3D16}" type="presParOf" srcId="{DFB18E9C-F491-41E0-9634-C87AB134CBC7}" destId="{75E1A200-6EDD-4D4C-94C2-E7DBB8B6BF70}" srcOrd="0" destOrd="0" presId="urn:microsoft.com/office/officeart/2005/8/layout/bProcess4"/>
    <dgm:cxn modelId="{32A27FEE-9329-475A-836F-1AF80243E4EE}" type="presParOf" srcId="{DFB18E9C-F491-41E0-9634-C87AB134CBC7}" destId="{4A9E6A7F-1A3E-44E2-80E5-2CF2811A2CA5}" srcOrd="1" destOrd="0" presId="urn:microsoft.com/office/officeart/2005/8/layout/bProcess4"/>
    <dgm:cxn modelId="{09DE0B2B-10B4-43C3-852B-73934E558D9B}" type="presParOf" srcId="{C53540F8-3F77-44A8-966A-CAC43FADC518}" destId="{E540F7C5-ADCD-467C-9AA5-BE06EAE4FCA9}" srcOrd="1" destOrd="0" presId="urn:microsoft.com/office/officeart/2005/8/layout/bProcess4"/>
    <dgm:cxn modelId="{D3F94195-4FD3-47FE-B19D-4F0507EDEDAA}" type="presParOf" srcId="{C53540F8-3F77-44A8-966A-CAC43FADC518}" destId="{9860057F-6314-486D-B898-D8E77F1BF154}" srcOrd="2" destOrd="0" presId="urn:microsoft.com/office/officeart/2005/8/layout/bProcess4"/>
    <dgm:cxn modelId="{E8AE334A-9E4E-4CA4-BF65-EE262EFDAF24}" type="presParOf" srcId="{9860057F-6314-486D-B898-D8E77F1BF154}" destId="{DA01D9F1-3C31-4AB4-91C5-5B8153E7A61E}" srcOrd="0" destOrd="0" presId="urn:microsoft.com/office/officeart/2005/8/layout/bProcess4"/>
    <dgm:cxn modelId="{1A2099F3-C839-4227-BC77-FA7BBF41E465}" type="presParOf" srcId="{9860057F-6314-486D-B898-D8E77F1BF154}" destId="{7BF31E05-368A-4A20-9E5F-A8265C0A646C}" srcOrd="1" destOrd="0" presId="urn:microsoft.com/office/officeart/2005/8/layout/bProcess4"/>
    <dgm:cxn modelId="{7AAAD5FE-DAC7-4D5E-BF9F-E027B3F982C2}" type="presParOf" srcId="{C53540F8-3F77-44A8-966A-CAC43FADC518}" destId="{42D1FFF3-9FA1-4513-805F-7A9BB660507F}" srcOrd="3" destOrd="0" presId="urn:microsoft.com/office/officeart/2005/8/layout/bProcess4"/>
    <dgm:cxn modelId="{AEF2BA55-BDA8-4466-8D8A-FCA3F371695E}" type="presParOf" srcId="{C53540F8-3F77-44A8-966A-CAC43FADC518}" destId="{35D3653F-DD31-41FF-ACEC-B25F02B5CD31}" srcOrd="4" destOrd="0" presId="urn:microsoft.com/office/officeart/2005/8/layout/bProcess4"/>
    <dgm:cxn modelId="{BE6A8849-2593-4455-8006-936C5572F610}" type="presParOf" srcId="{35D3653F-DD31-41FF-ACEC-B25F02B5CD31}" destId="{B09B7721-1ABE-45A8-9BC8-AC95C604D7A7}" srcOrd="0" destOrd="0" presId="urn:microsoft.com/office/officeart/2005/8/layout/bProcess4"/>
    <dgm:cxn modelId="{7CAE909B-50A4-4621-84ED-3AC037FCA5C5}" type="presParOf" srcId="{35D3653F-DD31-41FF-ACEC-B25F02B5CD31}" destId="{666CF8FC-6E3E-4D46-B9E4-E67E1C8A2FDA}" srcOrd="1" destOrd="0" presId="urn:microsoft.com/office/officeart/2005/8/layout/bProcess4"/>
    <dgm:cxn modelId="{866488D9-2365-42A9-95BA-FEA477281CCE}" type="presParOf" srcId="{C53540F8-3F77-44A8-966A-CAC43FADC518}" destId="{7322D5BF-0C18-4BB8-8AE6-EF98F53C0147}" srcOrd="5" destOrd="0" presId="urn:microsoft.com/office/officeart/2005/8/layout/bProcess4"/>
    <dgm:cxn modelId="{675BA1AB-1349-4077-A1FB-0BBD37F21848}" type="presParOf" srcId="{C53540F8-3F77-44A8-966A-CAC43FADC518}" destId="{4471632E-A93C-49FC-88B2-32B70F93F3E4}" srcOrd="6" destOrd="0" presId="urn:microsoft.com/office/officeart/2005/8/layout/bProcess4"/>
    <dgm:cxn modelId="{79F03F88-57F9-43B9-A6DE-A52A180BFD28}" type="presParOf" srcId="{4471632E-A93C-49FC-88B2-32B70F93F3E4}" destId="{7389BA63-12F5-475A-8D9F-45B3A766E0D6}" srcOrd="0" destOrd="0" presId="urn:microsoft.com/office/officeart/2005/8/layout/bProcess4"/>
    <dgm:cxn modelId="{6708E2F9-B945-4CAE-8999-51AF58CDE821}" type="presParOf" srcId="{4471632E-A93C-49FC-88B2-32B70F93F3E4}" destId="{6A670F6A-FD6E-4957-B800-B1CC72F61F55}" srcOrd="1" destOrd="0" presId="urn:microsoft.com/office/officeart/2005/8/layout/bProcess4"/>
    <dgm:cxn modelId="{DC6E3951-DFE8-4701-AC46-16698AAF83B6}" type="presParOf" srcId="{C53540F8-3F77-44A8-966A-CAC43FADC518}" destId="{8E97C76E-63F4-44EE-ACE4-F33B7763D0B4}" srcOrd="7" destOrd="0" presId="urn:microsoft.com/office/officeart/2005/8/layout/bProcess4"/>
    <dgm:cxn modelId="{04EEBC6D-39CD-4DD9-8167-E152252E8FFB}" type="presParOf" srcId="{C53540F8-3F77-44A8-966A-CAC43FADC518}" destId="{D352B508-12EB-470D-9432-4FB347F7F611}" srcOrd="8" destOrd="0" presId="urn:microsoft.com/office/officeart/2005/8/layout/bProcess4"/>
    <dgm:cxn modelId="{83C70A2F-4614-492A-B006-9D79A1D20EF7}" type="presParOf" srcId="{D352B508-12EB-470D-9432-4FB347F7F611}" destId="{E13E9DA3-458D-4174-908E-9894AA290207}" srcOrd="0" destOrd="0" presId="urn:microsoft.com/office/officeart/2005/8/layout/bProcess4"/>
    <dgm:cxn modelId="{DFC4E210-ED3F-4ACA-A63F-EAAF087A19DB}" type="presParOf" srcId="{D352B508-12EB-470D-9432-4FB347F7F611}" destId="{37E31259-9442-4E2A-900C-39310F7BA2D9}" srcOrd="1" destOrd="0" presId="urn:microsoft.com/office/officeart/2005/8/layout/bProcess4"/>
    <dgm:cxn modelId="{E4C31657-7719-4869-A012-816161338C51}" type="presParOf" srcId="{C53540F8-3F77-44A8-966A-CAC43FADC518}" destId="{9358DEF6-CF26-4B98-9BB1-0B890CFE50B4}" srcOrd="9" destOrd="0" presId="urn:microsoft.com/office/officeart/2005/8/layout/bProcess4"/>
    <dgm:cxn modelId="{A1D3CD65-F334-4CBA-95DB-C1B3ABFA682B}" type="presParOf" srcId="{C53540F8-3F77-44A8-966A-CAC43FADC518}" destId="{0400DB09-1A6A-41F8-8986-55ECC089E8A1}" srcOrd="10" destOrd="0" presId="urn:microsoft.com/office/officeart/2005/8/layout/bProcess4"/>
    <dgm:cxn modelId="{92590251-2855-45C2-ACCB-A6CA65C05B7B}" type="presParOf" srcId="{0400DB09-1A6A-41F8-8986-55ECC089E8A1}" destId="{68B0C205-1B76-42C4-99BB-2F078AF1A68A}" srcOrd="0" destOrd="0" presId="urn:microsoft.com/office/officeart/2005/8/layout/bProcess4"/>
    <dgm:cxn modelId="{5DBF66A8-A592-4AAB-B5E3-51B9F6C81CDB}" type="presParOf" srcId="{0400DB09-1A6A-41F8-8986-55ECC089E8A1}" destId="{4F9A185D-2B2D-473D-B648-A5E65FDC62D8}" srcOrd="1" destOrd="0" presId="urn:microsoft.com/office/officeart/2005/8/layout/bProcess4"/>
    <dgm:cxn modelId="{8CB77C56-D166-41A7-9060-16257145BC09}" type="presParOf" srcId="{C53540F8-3F77-44A8-966A-CAC43FADC518}" destId="{4C00364F-8921-4F96-B229-8473D90CD0AC}" srcOrd="11" destOrd="0" presId="urn:microsoft.com/office/officeart/2005/8/layout/bProcess4"/>
    <dgm:cxn modelId="{392BA46C-82EE-4C1F-8521-99AD4A3FEC4A}" type="presParOf" srcId="{C53540F8-3F77-44A8-966A-CAC43FADC518}" destId="{804404F8-3F96-496F-B9FB-15F870D657C9}" srcOrd="12" destOrd="0" presId="urn:microsoft.com/office/officeart/2005/8/layout/bProcess4"/>
    <dgm:cxn modelId="{921A9401-1F43-42E2-A879-3178962676A9}" type="presParOf" srcId="{804404F8-3F96-496F-B9FB-15F870D657C9}" destId="{5AD1E927-9D5C-49E0-AC9E-93BCA8F02CE1}" srcOrd="0" destOrd="0" presId="urn:microsoft.com/office/officeart/2005/8/layout/bProcess4"/>
    <dgm:cxn modelId="{3B2BB421-BA1D-424B-B93F-E2F866DE5E10}" type="presParOf" srcId="{804404F8-3F96-496F-B9FB-15F870D657C9}" destId="{785C9837-78DD-4BB8-A14D-E920E65EC2C5}" srcOrd="1" destOrd="0" presId="urn:microsoft.com/office/officeart/2005/8/layout/bProcess4"/>
    <dgm:cxn modelId="{F8690737-034D-4731-B1D5-655C9B1004B6}" type="presParOf" srcId="{C53540F8-3F77-44A8-966A-CAC43FADC518}" destId="{D5872DC5-6696-4D96-9386-CCCCC09BC10D}" srcOrd="13" destOrd="0" presId="urn:microsoft.com/office/officeart/2005/8/layout/bProcess4"/>
    <dgm:cxn modelId="{FCC46D84-9245-444A-A30C-3045D2FBF723}" type="presParOf" srcId="{C53540F8-3F77-44A8-966A-CAC43FADC518}" destId="{01C233D7-52F3-46A8-B6E9-EA7F7AA62B3F}" srcOrd="14" destOrd="0" presId="urn:microsoft.com/office/officeart/2005/8/layout/bProcess4"/>
    <dgm:cxn modelId="{29DDDC67-8AA9-4D8E-B93C-8F6B11A9300A}" type="presParOf" srcId="{01C233D7-52F3-46A8-B6E9-EA7F7AA62B3F}" destId="{5D10EBC1-0A66-4FA0-9240-4E0E5CD5A491}" srcOrd="0" destOrd="0" presId="urn:microsoft.com/office/officeart/2005/8/layout/bProcess4"/>
    <dgm:cxn modelId="{94E63127-A762-4AF0-8893-A90633E95F53}" type="presParOf" srcId="{01C233D7-52F3-46A8-B6E9-EA7F7AA62B3F}" destId="{CF339812-98AA-44B0-A66D-CB1A868D693E}" srcOrd="1" destOrd="0" presId="urn:microsoft.com/office/officeart/2005/8/layout/bProcess4"/>
    <dgm:cxn modelId="{57199BAA-4457-4C3E-A8BC-E29ADE6DE0B4}" type="presParOf" srcId="{C53540F8-3F77-44A8-966A-CAC43FADC518}" destId="{7AB5A286-24E1-4B73-A5E6-C4D2CE7A995B}" srcOrd="15" destOrd="0" presId="urn:microsoft.com/office/officeart/2005/8/layout/bProcess4"/>
    <dgm:cxn modelId="{D7EC89A8-0FD2-4796-9484-1CDEA84A1B33}" type="presParOf" srcId="{C53540F8-3F77-44A8-966A-CAC43FADC518}" destId="{633C9F9A-4158-47D3-976E-6111C7BB0E33}" srcOrd="16" destOrd="0" presId="urn:microsoft.com/office/officeart/2005/8/layout/bProcess4"/>
    <dgm:cxn modelId="{9201DEA3-7146-4A3A-8DE5-2ADDA69C9F65}" type="presParOf" srcId="{633C9F9A-4158-47D3-976E-6111C7BB0E33}" destId="{9C406DA6-435F-4365-9FAF-DE1C37356A76}" srcOrd="0" destOrd="0" presId="urn:microsoft.com/office/officeart/2005/8/layout/bProcess4"/>
    <dgm:cxn modelId="{E070F87D-CE66-4E94-BE78-657298E53B56}" type="presParOf" srcId="{633C9F9A-4158-47D3-976E-6111C7BB0E33}" destId="{3BA8148B-A6DD-40A7-A4BD-7275EC5FDBA4}"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0F7C5-ADCD-467C-9AA5-BE06EAE4FCA9}">
      <dsp:nvSpPr>
        <dsp:cNvPr id="0" name=""/>
        <dsp:cNvSpPr/>
      </dsp:nvSpPr>
      <dsp:spPr>
        <a:xfrm rot="5400000">
          <a:off x="-374328"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A9E6A7F-1A3E-44E2-80E5-2CF2811A2CA5}">
      <dsp:nvSpPr>
        <dsp:cNvPr id="0" name=""/>
        <dsp:cNvSpPr/>
      </dsp:nvSpPr>
      <dsp:spPr>
        <a:xfrm>
          <a:off x="4087"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Import and explore data</a:t>
          </a:r>
        </a:p>
      </dsp:txBody>
      <dsp:txXfrm>
        <a:off x="43074" y="418862"/>
        <a:ext cx="2140557" cy="1253144"/>
      </dsp:txXfrm>
    </dsp:sp>
    <dsp:sp modelId="{42D1FFF3-9FA1-4513-805F-7A9BB660507F}">
      <dsp:nvSpPr>
        <dsp:cNvPr id="0" name=""/>
        <dsp:cNvSpPr/>
      </dsp:nvSpPr>
      <dsp:spPr>
        <a:xfrm rot="5400000">
          <a:off x="-374328"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F31E05-368A-4A20-9E5F-A8265C0A646C}">
      <dsp:nvSpPr>
        <dsp:cNvPr id="0" name=""/>
        <dsp:cNvSpPr/>
      </dsp:nvSpPr>
      <dsp:spPr>
        <a:xfrm>
          <a:off x="4087"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EDA</a:t>
          </a:r>
        </a:p>
      </dsp:txBody>
      <dsp:txXfrm>
        <a:off x="43074" y="2082761"/>
        <a:ext cx="2140557" cy="1253144"/>
      </dsp:txXfrm>
    </dsp:sp>
    <dsp:sp modelId="{7322D5BF-0C18-4BB8-8AE6-EF98F53C0147}">
      <dsp:nvSpPr>
        <dsp:cNvPr id="0" name=""/>
        <dsp:cNvSpPr/>
      </dsp:nvSpPr>
      <dsp:spPr>
        <a:xfrm>
          <a:off x="457620" y="3934438"/>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6CF8FC-6E3E-4D46-B9E4-E67E1C8A2FDA}">
      <dsp:nvSpPr>
        <dsp:cNvPr id="0" name=""/>
        <dsp:cNvSpPr/>
      </dsp:nvSpPr>
      <dsp:spPr>
        <a:xfrm>
          <a:off x="4087"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Image Preprocessing and Additions</a:t>
          </a:r>
        </a:p>
      </dsp:txBody>
      <dsp:txXfrm>
        <a:off x="43074" y="3746659"/>
        <a:ext cx="2140557" cy="1253144"/>
      </dsp:txXfrm>
    </dsp:sp>
    <dsp:sp modelId="{8E97C76E-63F4-44EE-ACE4-F33B7763D0B4}">
      <dsp:nvSpPr>
        <dsp:cNvPr id="0" name=""/>
        <dsp:cNvSpPr/>
      </dsp:nvSpPr>
      <dsp:spPr>
        <a:xfrm rot="16200000">
          <a:off x="2576317"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670F6A-FD6E-4957-B800-B1CC72F61F55}">
      <dsp:nvSpPr>
        <dsp:cNvPr id="0" name=""/>
        <dsp:cNvSpPr/>
      </dsp:nvSpPr>
      <dsp:spPr>
        <a:xfrm>
          <a:off x="2954734"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Model GTSRB with CNN</a:t>
          </a:r>
        </a:p>
      </dsp:txBody>
      <dsp:txXfrm>
        <a:off x="2993721" y="3746659"/>
        <a:ext cx="2140557" cy="1253144"/>
      </dsp:txXfrm>
    </dsp:sp>
    <dsp:sp modelId="{9358DEF6-CF26-4B98-9BB1-0B890CFE50B4}">
      <dsp:nvSpPr>
        <dsp:cNvPr id="0" name=""/>
        <dsp:cNvSpPr/>
      </dsp:nvSpPr>
      <dsp:spPr>
        <a:xfrm rot="16200000">
          <a:off x="2576317"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31259-9442-4E2A-900C-39310F7BA2D9}">
      <dsp:nvSpPr>
        <dsp:cNvPr id="0" name=""/>
        <dsp:cNvSpPr/>
      </dsp:nvSpPr>
      <dsp:spPr>
        <a:xfrm>
          <a:off x="2954734"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Mask RCNN</a:t>
          </a:r>
        </a:p>
        <a:p>
          <a:pPr marL="0" lvl="0" indent="0" algn="ctr" defTabSz="977900">
            <a:lnSpc>
              <a:spcPct val="90000"/>
            </a:lnSpc>
            <a:spcBef>
              <a:spcPct val="0"/>
            </a:spcBef>
            <a:spcAft>
              <a:spcPct val="35000"/>
            </a:spcAft>
            <a:buNone/>
          </a:pPr>
          <a:r>
            <a:rPr lang="en-US" sz="2200" kern="1200" dirty="0"/>
            <a:t>Prep</a:t>
          </a:r>
        </a:p>
      </dsp:txBody>
      <dsp:txXfrm>
        <a:off x="2993721" y="2082761"/>
        <a:ext cx="2140557" cy="1253144"/>
      </dsp:txXfrm>
    </dsp:sp>
    <dsp:sp modelId="{4C00364F-8921-4F96-B229-8473D90CD0AC}">
      <dsp:nvSpPr>
        <dsp:cNvPr id="0" name=""/>
        <dsp:cNvSpPr/>
      </dsp:nvSpPr>
      <dsp:spPr>
        <a:xfrm>
          <a:off x="3408266" y="606641"/>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9A185D-2B2D-473D-B648-A5E65FDC62D8}">
      <dsp:nvSpPr>
        <dsp:cNvPr id="0" name=""/>
        <dsp:cNvSpPr/>
      </dsp:nvSpPr>
      <dsp:spPr>
        <a:xfrm>
          <a:off x="2954734"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Model GTSDB with Mask RCNN</a:t>
          </a:r>
        </a:p>
      </dsp:txBody>
      <dsp:txXfrm>
        <a:off x="2993721" y="418862"/>
        <a:ext cx="2140557" cy="1253144"/>
      </dsp:txXfrm>
    </dsp:sp>
    <dsp:sp modelId="{D5872DC5-6696-4D96-9386-CCCCC09BC10D}">
      <dsp:nvSpPr>
        <dsp:cNvPr id="0" name=""/>
        <dsp:cNvSpPr/>
      </dsp:nvSpPr>
      <dsp:spPr>
        <a:xfrm rot="5400000">
          <a:off x="5526964"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5C9837-78DD-4BB8-A14D-E920E65EC2C5}">
      <dsp:nvSpPr>
        <dsp:cNvPr id="0" name=""/>
        <dsp:cNvSpPr/>
      </dsp:nvSpPr>
      <dsp:spPr>
        <a:xfrm>
          <a:off x="5905380"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Extract Bounding boxes from GTSDB results</a:t>
          </a:r>
        </a:p>
      </dsp:txBody>
      <dsp:txXfrm>
        <a:off x="5944367" y="418862"/>
        <a:ext cx="2140557" cy="1253144"/>
      </dsp:txXfrm>
    </dsp:sp>
    <dsp:sp modelId="{7AB5A286-24E1-4B73-A5E6-C4D2CE7A995B}">
      <dsp:nvSpPr>
        <dsp:cNvPr id="0" name=""/>
        <dsp:cNvSpPr/>
      </dsp:nvSpPr>
      <dsp:spPr>
        <a:xfrm rot="5400000">
          <a:off x="5526964"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339812-98AA-44B0-A66D-CB1A868D693E}">
      <dsp:nvSpPr>
        <dsp:cNvPr id="0" name=""/>
        <dsp:cNvSpPr/>
      </dsp:nvSpPr>
      <dsp:spPr>
        <a:xfrm>
          <a:off x="5905380"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Input into GTSRB model</a:t>
          </a:r>
        </a:p>
      </dsp:txBody>
      <dsp:txXfrm>
        <a:off x="5944367" y="2082761"/>
        <a:ext cx="2140557" cy="1253144"/>
      </dsp:txXfrm>
    </dsp:sp>
    <dsp:sp modelId="{3BA8148B-A6DD-40A7-A4BD-7275EC5FDBA4}">
      <dsp:nvSpPr>
        <dsp:cNvPr id="0" name=""/>
        <dsp:cNvSpPr/>
      </dsp:nvSpPr>
      <dsp:spPr>
        <a:xfrm>
          <a:off x="5905380"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Evaluate</a:t>
          </a:r>
        </a:p>
      </dsp:txBody>
      <dsp:txXfrm>
        <a:off x="5944367" y="3746659"/>
        <a:ext cx="2140557" cy="125314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FAC52-7A7B-4F1F-A13C-6D4AB6EB6207}" type="datetimeFigureOut">
              <a:rPr lang="en-US" smtClean="0"/>
              <a:t>9/21/2021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D8274-CE8D-48C0-92CD-FC72496AF246}" type="slidenum">
              <a:rPr lang="en-US" smtClean="0"/>
              <a:t>‹#›</a:t>
            </a:fld>
            <a:endParaRPr lang="en-US"/>
          </a:p>
        </p:txBody>
      </p:sp>
    </p:spTree>
    <p:extLst>
      <p:ext uri="{BB962C8B-B14F-4D97-AF65-F5344CB8AC3E}">
        <p14:creationId xmlns:p14="http://schemas.microsoft.com/office/powerpoint/2010/main" val="4058920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DB664-4EEC-43D8-BF82-631EE9432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C155D3-38A2-4352-ADEA-E53AEAEB7E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0F6703-D2B8-4EFE-BCFA-1E2785CFFC94}"/>
              </a:ext>
            </a:extLst>
          </p:cNvPr>
          <p:cNvSpPr>
            <a:spLocks noGrp="1"/>
          </p:cNvSpPr>
          <p:nvPr>
            <p:ph type="dt" sz="half" idx="10"/>
          </p:nvPr>
        </p:nvSpPr>
        <p:spPr/>
        <p:txBody>
          <a:bodyPr/>
          <a:lstStyle/>
          <a:p>
            <a:fld id="{A4620682-2F25-4291-9194-8B5F85E77464}" type="datetimeFigureOut">
              <a:rPr lang="en-US" smtClean="0"/>
              <a:t>9/21/2021</a:t>
            </a:fld>
            <a:endParaRPr lang="en-US"/>
          </a:p>
        </p:txBody>
      </p:sp>
      <p:sp>
        <p:nvSpPr>
          <p:cNvPr id="5" name="Footer Placeholder 4">
            <a:extLst>
              <a:ext uri="{FF2B5EF4-FFF2-40B4-BE49-F238E27FC236}">
                <a16:creationId xmlns:a16="http://schemas.microsoft.com/office/drawing/2014/main" id="{898950A5-8E31-4C7D-8E1F-8D94ACCF9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DC4B3-05EE-4249-B461-E3CFABB218E1}"/>
              </a:ext>
            </a:extLst>
          </p:cNvPr>
          <p:cNvSpPr>
            <a:spLocks noGrp="1"/>
          </p:cNvSpPr>
          <p:nvPr>
            <p:ph type="sldNum" sz="quarter" idx="12"/>
          </p:nvPr>
        </p:nvSpPr>
        <p:spPr/>
        <p:txBody>
          <a:bodyPr/>
          <a:lstStyle/>
          <a:p>
            <a:fld id="{813E4A07-EF0F-426B-9980-E88876EFDEDC}" type="slidenum">
              <a:rPr lang="en-US" smtClean="0"/>
              <a:t>‹#›</a:t>
            </a:fld>
            <a:endParaRPr lang="en-US"/>
          </a:p>
        </p:txBody>
      </p:sp>
    </p:spTree>
    <p:extLst>
      <p:ext uri="{BB962C8B-B14F-4D97-AF65-F5344CB8AC3E}">
        <p14:creationId xmlns:p14="http://schemas.microsoft.com/office/powerpoint/2010/main" val="2178474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6B94E-FA84-4A2C-953A-B75E570A0F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D68E22-8446-4785-AD78-27165A4366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E4AC2A-11ED-42A0-A262-3E7B4F195987}"/>
              </a:ext>
            </a:extLst>
          </p:cNvPr>
          <p:cNvSpPr>
            <a:spLocks noGrp="1"/>
          </p:cNvSpPr>
          <p:nvPr>
            <p:ph type="dt" sz="half" idx="10"/>
          </p:nvPr>
        </p:nvSpPr>
        <p:spPr/>
        <p:txBody>
          <a:bodyPr/>
          <a:lstStyle/>
          <a:p>
            <a:fld id="{A4620682-2F25-4291-9194-8B5F85E77464}" type="datetimeFigureOut">
              <a:rPr lang="en-US" smtClean="0"/>
              <a:t>9/21/2021</a:t>
            </a:fld>
            <a:endParaRPr lang="en-US"/>
          </a:p>
        </p:txBody>
      </p:sp>
      <p:sp>
        <p:nvSpPr>
          <p:cNvPr id="5" name="Footer Placeholder 4">
            <a:extLst>
              <a:ext uri="{FF2B5EF4-FFF2-40B4-BE49-F238E27FC236}">
                <a16:creationId xmlns:a16="http://schemas.microsoft.com/office/drawing/2014/main" id="{5407D817-AFCB-4880-AB53-473A24F9D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BD460-E528-43C5-954C-BCB88FC69586}"/>
              </a:ext>
            </a:extLst>
          </p:cNvPr>
          <p:cNvSpPr>
            <a:spLocks noGrp="1"/>
          </p:cNvSpPr>
          <p:nvPr>
            <p:ph type="sldNum" sz="quarter" idx="12"/>
          </p:nvPr>
        </p:nvSpPr>
        <p:spPr/>
        <p:txBody>
          <a:bodyPr/>
          <a:lstStyle/>
          <a:p>
            <a:fld id="{813E4A07-EF0F-426B-9980-E88876EFDEDC}" type="slidenum">
              <a:rPr lang="en-US" smtClean="0"/>
              <a:t>‹#›</a:t>
            </a:fld>
            <a:endParaRPr lang="en-US"/>
          </a:p>
        </p:txBody>
      </p:sp>
    </p:spTree>
    <p:extLst>
      <p:ext uri="{BB962C8B-B14F-4D97-AF65-F5344CB8AC3E}">
        <p14:creationId xmlns:p14="http://schemas.microsoft.com/office/powerpoint/2010/main" val="45146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D99FAE-36E8-4D37-8FC1-75C916434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C58FBC-F520-4357-A0EA-4EDFBA857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EDD4C-4843-4684-BAAC-3723D0502862}"/>
              </a:ext>
            </a:extLst>
          </p:cNvPr>
          <p:cNvSpPr>
            <a:spLocks noGrp="1"/>
          </p:cNvSpPr>
          <p:nvPr>
            <p:ph type="dt" sz="half" idx="10"/>
          </p:nvPr>
        </p:nvSpPr>
        <p:spPr/>
        <p:txBody>
          <a:bodyPr/>
          <a:lstStyle/>
          <a:p>
            <a:fld id="{A4620682-2F25-4291-9194-8B5F85E77464}" type="datetimeFigureOut">
              <a:rPr lang="en-US" smtClean="0"/>
              <a:t>9/21/2021</a:t>
            </a:fld>
            <a:endParaRPr lang="en-US"/>
          </a:p>
        </p:txBody>
      </p:sp>
      <p:sp>
        <p:nvSpPr>
          <p:cNvPr id="5" name="Footer Placeholder 4">
            <a:extLst>
              <a:ext uri="{FF2B5EF4-FFF2-40B4-BE49-F238E27FC236}">
                <a16:creationId xmlns:a16="http://schemas.microsoft.com/office/drawing/2014/main" id="{0ABD6133-AA2F-415C-B508-6B3E1AA848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9097C-5F64-4E35-871F-EE7E9F321AD1}"/>
              </a:ext>
            </a:extLst>
          </p:cNvPr>
          <p:cNvSpPr>
            <a:spLocks noGrp="1"/>
          </p:cNvSpPr>
          <p:nvPr>
            <p:ph type="sldNum" sz="quarter" idx="12"/>
          </p:nvPr>
        </p:nvSpPr>
        <p:spPr/>
        <p:txBody>
          <a:bodyPr/>
          <a:lstStyle/>
          <a:p>
            <a:fld id="{813E4A07-EF0F-426B-9980-E88876EFDEDC}" type="slidenum">
              <a:rPr lang="en-US" smtClean="0"/>
              <a:t>‹#›</a:t>
            </a:fld>
            <a:endParaRPr lang="en-US"/>
          </a:p>
        </p:txBody>
      </p:sp>
    </p:spTree>
    <p:extLst>
      <p:ext uri="{BB962C8B-B14F-4D97-AF65-F5344CB8AC3E}">
        <p14:creationId xmlns:p14="http://schemas.microsoft.com/office/powerpoint/2010/main" val="105739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96A1A-B56E-41E9-A224-306E0522D5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91287F-AB6C-43A2-AF40-0B65595BF5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A4C2A-EACC-49E2-87C9-93A2B47F4A76}"/>
              </a:ext>
            </a:extLst>
          </p:cNvPr>
          <p:cNvSpPr>
            <a:spLocks noGrp="1"/>
          </p:cNvSpPr>
          <p:nvPr>
            <p:ph type="dt" sz="half" idx="10"/>
          </p:nvPr>
        </p:nvSpPr>
        <p:spPr/>
        <p:txBody>
          <a:bodyPr/>
          <a:lstStyle/>
          <a:p>
            <a:fld id="{A4620682-2F25-4291-9194-8B5F85E77464}" type="datetimeFigureOut">
              <a:rPr lang="en-US" smtClean="0"/>
              <a:t>9/21/2021</a:t>
            </a:fld>
            <a:endParaRPr lang="en-US"/>
          </a:p>
        </p:txBody>
      </p:sp>
      <p:sp>
        <p:nvSpPr>
          <p:cNvPr id="5" name="Footer Placeholder 4">
            <a:extLst>
              <a:ext uri="{FF2B5EF4-FFF2-40B4-BE49-F238E27FC236}">
                <a16:creationId xmlns:a16="http://schemas.microsoft.com/office/drawing/2014/main" id="{840194AD-55DC-405D-B5F2-B278ACBE9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7003F-1BA5-41F4-80A8-4BC34AF292E1}"/>
              </a:ext>
            </a:extLst>
          </p:cNvPr>
          <p:cNvSpPr>
            <a:spLocks noGrp="1"/>
          </p:cNvSpPr>
          <p:nvPr>
            <p:ph type="sldNum" sz="quarter" idx="12"/>
          </p:nvPr>
        </p:nvSpPr>
        <p:spPr/>
        <p:txBody>
          <a:bodyPr/>
          <a:lstStyle/>
          <a:p>
            <a:fld id="{813E4A07-EF0F-426B-9980-E88876EFDEDC}" type="slidenum">
              <a:rPr lang="en-US" smtClean="0"/>
              <a:t>‹#›</a:t>
            </a:fld>
            <a:endParaRPr lang="en-US"/>
          </a:p>
        </p:txBody>
      </p:sp>
    </p:spTree>
    <p:extLst>
      <p:ext uri="{BB962C8B-B14F-4D97-AF65-F5344CB8AC3E}">
        <p14:creationId xmlns:p14="http://schemas.microsoft.com/office/powerpoint/2010/main" val="354446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1180-AAF1-450D-A71D-82FEE42445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9DDA56-C577-41E1-BCAE-566265830F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DC94F-290D-4332-BDA2-D40E600F2D5B}"/>
              </a:ext>
            </a:extLst>
          </p:cNvPr>
          <p:cNvSpPr>
            <a:spLocks noGrp="1"/>
          </p:cNvSpPr>
          <p:nvPr>
            <p:ph type="dt" sz="half" idx="10"/>
          </p:nvPr>
        </p:nvSpPr>
        <p:spPr/>
        <p:txBody>
          <a:bodyPr/>
          <a:lstStyle/>
          <a:p>
            <a:fld id="{A4620682-2F25-4291-9194-8B5F85E77464}" type="datetimeFigureOut">
              <a:rPr lang="en-US" smtClean="0"/>
              <a:t>9/21/2021</a:t>
            </a:fld>
            <a:endParaRPr lang="en-US"/>
          </a:p>
        </p:txBody>
      </p:sp>
      <p:sp>
        <p:nvSpPr>
          <p:cNvPr id="5" name="Footer Placeholder 4">
            <a:extLst>
              <a:ext uri="{FF2B5EF4-FFF2-40B4-BE49-F238E27FC236}">
                <a16:creationId xmlns:a16="http://schemas.microsoft.com/office/drawing/2014/main" id="{296DACB6-B588-4D10-95DF-758644960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DAFB9-5E0F-44C1-8AF0-1AFBC4316A73}"/>
              </a:ext>
            </a:extLst>
          </p:cNvPr>
          <p:cNvSpPr>
            <a:spLocks noGrp="1"/>
          </p:cNvSpPr>
          <p:nvPr>
            <p:ph type="sldNum" sz="quarter" idx="12"/>
          </p:nvPr>
        </p:nvSpPr>
        <p:spPr/>
        <p:txBody>
          <a:bodyPr/>
          <a:lstStyle/>
          <a:p>
            <a:fld id="{813E4A07-EF0F-426B-9980-E88876EFDEDC}" type="slidenum">
              <a:rPr lang="en-US" smtClean="0"/>
              <a:t>‹#›</a:t>
            </a:fld>
            <a:endParaRPr lang="en-US"/>
          </a:p>
        </p:txBody>
      </p:sp>
    </p:spTree>
    <p:extLst>
      <p:ext uri="{BB962C8B-B14F-4D97-AF65-F5344CB8AC3E}">
        <p14:creationId xmlns:p14="http://schemas.microsoft.com/office/powerpoint/2010/main" val="3061917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6FD3-7AD2-48B9-97C7-956153F0E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B97F0-6922-48EB-9D70-508968DBD7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E7D8CC-C0AA-4039-B2FA-E44B7EF29B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C9C6A8-0C62-49BB-9353-BEFAC8258BC5}"/>
              </a:ext>
            </a:extLst>
          </p:cNvPr>
          <p:cNvSpPr>
            <a:spLocks noGrp="1"/>
          </p:cNvSpPr>
          <p:nvPr>
            <p:ph type="dt" sz="half" idx="10"/>
          </p:nvPr>
        </p:nvSpPr>
        <p:spPr/>
        <p:txBody>
          <a:bodyPr/>
          <a:lstStyle/>
          <a:p>
            <a:fld id="{A4620682-2F25-4291-9194-8B5F85E77464}" type="datetimeFigureOut">
              <a:rPr lang="en-US" smtClean="0"/>
              <a:t>9/21/2021</a:t>
            </a:fld>
            <a:endParaRPr lang="en-US"/>
          </a:p>
        </p:txBody>
      </p:sp>
      <p:sp>
        <p:nvSpPr>
          <p:cNvPr id="6" name="Footer Placeholder 5">
            <a:extLst>
              <a:ext uri="{FF2B5EF4-FFF2-40B4-BE49-F238E27FC236}">
                <a16:creationId xmlns:a16="http://schemas.microsoft.com/office/drawing/2014/main" id="{FE664C4F-0169-4735-9200-D9A8EC918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422F2-9700-447E-97AC-E19939E1E079}"/>
              </a:ext>
            </a:extLst>
          </p:cNvPr>
          <p:cNvSpPr>
            <a:spLocks noGrp="1"/>
          </p:cNvSpPr>
          <p:nvPr>
            <p:ph type="sldNum" sz="quarter" idx="12"/>
          </p:nvPr>
        </p:nvSpPr>
        <p:spPr/>
        <p:txBody>
          <a:bodyPr/>
          <a:lstStyle/>
          <a:p>
            <a:fld id="{813E4A07-EF0F-426B-9980-E88876EFDEDC}" type="slidenum">
              <a:rPr lang="en-US" smtClean="0"/>
              <a:t>‹#›</a:t>
            </a:fld>
            <a:endParaRPr lang="en-US"/>
          </a:p>
        </p:txBody>
      </p:sp>
    </p:spTree>
    <p:extLst>
      <p:ext uri="{BB962C8B-B14F-4D97-AF65-F5344CB8AC3E}">
        <p14:creationId xmlns:p14="http://schemas.microsoft.com/office/powerpoint/2010/main" val="1081618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61F9-16E6-4FCA-8748-3F9E7950C1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2117B8-86A9-41AF-BD6C-5D9DAC2D54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BE7F17-0FFC-4FD5-AA13-B5849481C3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230BFC-CA17-4095-A4A5-4AE139EF6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C496AB-200D-4E05-A066-C349167038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1F762D-E027-48B5-B161-8EAEE56C26F0}"/>
              </a:ext>
            </a:extLst>
          </p:cNvPr>
          <p:cNvSpPr>
            <a:spLocks noGrp="1"/>
          </p:cNvSpPr>
          <p:nvPr>
            <p:ph type="dt" sz="half" idx="10"/>
          </p:nvPr>
        </p:nvSpPr>
        <p:spPr/>
        <p:txBody>
          <a:bodyPr/>
          <a:lstStyle/>
          <a:p>
            <a:fld id="{A4620682-2F25-4291-9194-8B5F85E77464}" type="datetimeFigureOut">
              <a:rPr lang="en-US" smtClean="0"/>
              <a:t>9/21/2021</a:t>
            </a:fld>
            <a:endParaRPr lang="en-US"/>
          </a:p>
        </p:txBody>
      </p:sp>
      <p:sp>
        <p:nvSpPr>
          <p:cNvPr id="8" name="Footer Placeholder 7">
            <a:extLst>
              <a:ext uri="{FF2B5EF4-FFF2-40B4-BE49-F238E27FC236}">
                <a16:creationId xmlns:a16="http://schemas.microsoft.com/office/drawing/2014/main" id="{28E346C3-38D9-424E-A0D7-F9539A0F0D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82B559-D0AD-49A0-8E8E-4A38BE57EB58}"/>
              </a:ext>
            </a:extLst>
          </p:cNvPr>
          <p:cNvSpPr>
            <a:spLocks noGrp="1"/>
          </p:cNvSpPr>
          <p:nvPr>
            <p:ph type="sldNum" sz="quarter" idx="12"/>
          </p:nvPr>
        </p:nvSpPr>
        <p:spPr/>
        <p:txBody>
          <a:bodyPr/>
          <a:lstStyle/>
          <a:p>
            <a:fld id="{813E4A07-EF0F-426B-9980-E88876EFDEDC}" type="slidenum">
              <a:rPr lang="en-US" smtClean="0"/>
              <a:t>‹#›</a:t>
            </a:fld>
            <a:endParaRPr lang="en-US"/>
          </a:p>
        </p:txBody>
      </p:sp>
    </p:spTree>
    <p:extLst>
      <p:ext uri="{BB962C8B-B14F-4D97-AF65-F5344CB8AC3E}">
        <p14:creationId xmlns:p14="http://schemas.microsoft.com/office/powerpoint/2010/main" val="1939613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D2E87-B8A6-4F16-81EF-98FC3BC2E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E48AC6-7819-4577-A781-43653FC0AFA9}"/>
              </a:ext>
            </a:extLst>
          </p:cNvPr>
          <p:cNvSpPr>
            <a:spLocks noGrp="1"/>
          </p:cNvSpPr>
          <p:nvPr>
            <p:ph type="dt" sz="half" idx="10"/>
          </p:nvPr>
        </p:nvSpPr>
        <p:spPr/>
        <p:txBody>
          <a:bodyPr/>
          <a:lstStyle/>
          <a:p>
            <a:fld id="{A4620682-2F25-4291-9194-8B5F85E77464}" type="datetimeFigureOut">
              <a:rPr lang="en-US" smtClean="0"/>
              <a:t>9/21/2021</a:t>
            </a:fld>
            <a:endParaRPr lang="en-US"/>
          </a:p>
        </p:txBody>
      </p:sp>
      <p:sp>
        <p:nvSpPr>
          <p:cNvPr id="4" name="Footer Placeholder 3">
            <a:extLst>
              <a:ext uri="{FF2B5EF4-FFF2-40B4-BE49-F238E27FC236}">
                <a16:creationId xmlns:a16="http://schemas.microsoft.com/office/drawing/2014/main" id="{D6C6F49F-F1A1-407C-87FE-549452319B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E7AB0B-8411-4BFD-9506-22365C98698F}"/>
              </a:ext>
            </a:extLst>
          </p:cNvPr>
          <p:cNvSpPr>
            <a:spLocks noGrp="1"/>
          </p:cNvSpPr>
          <p:nvPr>
            <p:ph type="sldNum" sz="quarter" idx="12"/>
          </p:nvPr>
        </p:nvSpPr>
        <p:spPr/>
        <p:txBody>
          <a:bodyPr/>
          <a:lstStyle/>
          <a:p>
            <a:fld id="{813E4A07-EF0F-426B-9980-E88876EFDEDC}" type="slidenum">
              <a:rPr lang="en-US" smtClean="0"/>
              <a:t>‹#›</a:t>
            </a:fld>
            <a:endParaRPr lang="en-US"/>
          </a:p>
        </p:txBody>
      </p:sp>
    </p:spTree>
    <p:extLst>
      <p:ext uri="{BB962C8B-B14F-4D97-AF65-F5344CB8AC3E}">
        <p14:creationId xmlns:p14="http://schemas.microsoft.com/office/powerpoint/2010/main" val="1877756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30C9F6-7F8A-4786-B1F7-5802EA2B0044}"/>
              </a:ext>
            </a:extLst>
          </p:cNvPr>
          <p:cNvSpPr>
            <a:spLocks noGrp="1"/>
          </p:cNvSpPr>
          <p:nvPr>
            <p:ph type="dt" sz="half" idx="10"/>
          </p:nvPr>
        </p:nvSpPr>
        <p:spPr/>
        <p:txBody>
          <a:bodyPr/>
          <a:lstStyle/>
          <a:p>
            <a:fld id="{A4620682-2F25-4291-9194-8B5F85E77464}" type="datetimeFigureOut">
              <a:rPr lang="en-US" smtClean="0"/>
              <a:t>9/21/2021</a:t>
            </a:fld>
            <a:endParaRPr lang="en-US"/>
          </a:p>
        </p:txBody>
      </p:sp>
      <p:sp>
        <p:nvSpPr>
          <p:cNvPr id="3" name="Footer Placeholder 2">
            <a:extLst>
              <a:ext uri="{FF2B5EF4-FFF2-40B4-BE49-F238E27FC236}">
                <a16:creationId xmlns:a16="http://schemas.microsoft.com/office/drawing/2014/main" id="{1FFA3D13-2AEC-455A-91E4-1DCEA5767C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670F71-58E6-45F2-9DF4-726B79BF7ECC}"/>
              </a:ext>
            </a:extLst>
          </p:cNvPr>
          <p:cNvSpPr>
            <a:spLocks noGrp="1"/>
          </p:cNvSpPr>
          <p:nvPr>
            <p:ph type="sldNum" sz="quarter" idx="12"/>
          </p:nvPr>
        </p:nvSpPr>
        <p:spPr/>
        <p:txBody>
          <a:bodyPr/>
          <a:lstStyle/>
          <a:p>
            <a:fld id="{813E4A07-EF0F-426B-9980-E88876EFDEDC}" type="slidenum">
              <a:rPr lang="en-US" smtClean="0"/>
              <a:t>‹#›</a:t>
            </a:fld>
            <a:endParaRPr lang="en-US"/>
          </a:p>
        </p:txBody>
      </p:sp>
    </p:spTree>
    <p:extLst>
      <p:ext uri="{BB962C8B-B14F-4D97-AF65-F5344CB8AC3E}">
        <p14:creationId xmlns:p14="http://schemas.microsoft.com/office/powerpoint/2010/main" val="2574709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61AF-CA6B-4DDB-99CE-432FA0C4B9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E03D9F-86AC-48E4-A948-B7B63AAB9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CED419-AAD7-402B-A7DA-BA3E42CF8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DC6313-2592-4EE1-8615-23B5D31043AF}"/>
              </a:ext>
            </a:extLst>
          </p:cNvPr>
          <p:cNvSpPr>
            <a:spLocks noGrp="1"/>
          </p:cNvSpPr>
          <p:nvPr>
            <p:ph type="dt" sz="half" idx="10"/>
          </p:nvPr>
        </p:nvSpPr>
        <p:spPr/>
        <p:txBody>
          <a:bodyPr/>
          <a:lstStyle/>
          <a:p>
            <a:fld id="{A4620682-2F25-4291-9194-8B5F85E77464}" type="datetimeFigureOut">
              <a:rPr lang="en-US" smtClean="0"/>
              <a:t>9/21/2021</a:t>
            </a:fld>
            <a:endParaRPr lang="en-US"/>
          </a:p>
        </p:txBody>
      </p:sp>
      <p:sp>
        <p:nvSpPr>
          <p:cNvPr id="6" name="Footer Placeholder 5">
            <a:extLst>
              <a:ext uri="{FF2B5EF4-FFF2-40B4-BE49-F238E27FC236}">
                <a16:creationId xmlns:a16="http://schemas.microsoft.com/office/drawing/2014/main" id="{9D2F8D88-3F44-46A1-936A-8A7DD4CFB8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5D48B-E207-4688-B365-673735AFD728}"/>
              </a:ext>
            </a:extLst>
          </p:cNvPr>
          <p:cNvSpPr>
            <a:spLocks noGrp="1"/>
          </p:cNvSpPr>
          <p:nvPr>
            <p:ph type="sldNum" sz="quarter" idx="12"/>
          </p:nvPr>
        </p:nvSpPr>
        <p:spPr/>
        <p:txBody>
          <a:bodyPr/>
          <a:lstStyle/>
          <a:p>
            <a:fld id="{813E4A07-EF0F-426B-9980-E88876EFDEDC}" type="slidenum">
              <a:rPr lang="en-US" smtClean="0"/>
              <a:t>‹#›</a:t>
            </a:fld>
            <a:endParaRPr lang="en-US"/>
          </a:p>
        </p:txBody>
      </p:sp>
    </p:spTree>
    <p:extLst>
      <p:ext uri="{BB962C8B-B14F-4D97-AF65-F5344CB8AC3E}">
        <p14:creationId xmlns:p14="http://schemas.microsoft.com/office/powerpoint/2010/main" val="311662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6B612-B850-41FC-839B-F9A17CE379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94BC00-5CA9-4A9F-982A-7A8E43B513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1F14D1-9365-4D9F-8FFC-ACD2052140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AE91C7-6923-4E01-8B0C-F1873FA49376}"/>
              </a:ext>
            </a:extLst>
          </p:cNvPr>
          <p:cNvSpPr>
            <a:spLocks noGrp="1"/>
          </p:cNvSpPr>
          <p:nvPr>
            <p:ph type="dt" sz="half" idx="10"/>
          </p:nvPr>
        </p:nvSpPr>
        <p:spPr/>
        <p:txBody>
          <a:bodyPr/>
          <a:lstStyle/>
          <a:p>
            <a:fld id="{A4620682-2F25-4291-9194-8B5F85E77464}" type="datetimeFigureOut">
              <a:rPr lang="en-US" smtClean="0"/>
              <a:t>9/21/2021</a:t>
            </a:fld>
            <a:endParaRPr lang="en-US"/>
          </a:p>
        </p:txBody>
      </p:sp>
      <p:sp>
        <p:nvSpPr>
          <p:cNvPr id="6" name="Footer Placeholder 5">
            <a:extLst>
              <a:ext uri="{FF2B5EF4-FFF2-40B4-BE49-F238E27FC236}">
                <a16:creationId xmlns:a16="http://schemas.microsoft.com/office/drawing/2014/main" id="{C722A596-81AA-40DF-A4E3-91D0EC3CA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384941-CA52-47B8-A08F-B28B2AC0F481}"/>
              </a:ext>
            </a:extLst>
          </p:cNvPr>
          <p:cNvSpPr>
            <a:spLocks noGrp="1"/>
          </p:cNvSpPr>
          <p:nvPr>
            <p:ph type="sldNum" sz="quarter" idx="12"/>
          </p:nvPr>
        </p:nvSpPr>
        <p:spPr/>
        <p:txBody>
          <a:bodyPr/>
          <a:lstStyle/>
          <a:p>
            <a:fld id="{813E4A07-EF0F-426B-9980-E88876EFDEDC}" type="slidenum">
              <a:rPr lang="en-US" smtClean="0"/>
              <a:t>‹#›</a:t>
            </a:fld>
            <a:endParaRPr lang="en-US"/>
          </a:p>
        </p:txBody>
      </p:sp>
    </p:spTree>
    <p:extLst>
      <p:ext uri="{BB962C8B-B14F-4D97-AF65-F5344CB8AC3E}">
        <p14:creationId xmlns:p14="http://schemas.microsoft.com/office/powerpoint/2010/main" val="2013220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B42EDB-F79D-40F4-ADA8-FB30A92F15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A90A5A-B6F3-47AB-9420-2A6350CB3C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EFDFD-4D29-49FB-AD93-57B258C479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20682-2F25-4291-9194-8B5F85E77464}" type="datetimeFigureOut">
              <a:rPr lang="en-US" smtClean="0"/>
              <a:t>9/21/2021</a:t>
            </a:fld>
            <a:endParaRPr lang="en-US"/>
          </a:p>
        </p:txBody>
      </p:sp>
      <p:sp>
        <p:nvSpPr>
          <p:cNvPr id="5" name="Footer Placeholder 4">
            <a:extLst>
              <a:ext uri="{FF2B5EF4-FFF2-40B4-BE49-F238E27FC236}">
                <a16:creationId xmlns:a16="http://schemas.microsoft.com/office/drawing/2014/main" id="{101B7720-F118-4EED-9665-2CCDFBF547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BB3B2A-95A2-4CEA-A3BC-9CF8F2001C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3E4A07-EF0F-426B-9980-E88876EFDEDC}" type="slidenum">
              <a:rPr lang="en-US" smtClean="0"/>
              <a:t>‹#›</a:t>
            </a:fld>
            <a:endParaRPr lang="en-US"/>
          </a:p>
        </p:txBody>
      </p:sp>
    </p:spTree>
    <p:extLst>
      <p:ext uri="{BB962C8B-B14F-4D97-AF65-F5344CB8AC3E}">
        <p14:creationId xmlns:p14="http://schemas.microsoft.com/office/powerpoint/2010/main" val="4294421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00F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93A7-886A-49CC-A50B-A919FE24BC4C}"/>
              </a:ext>
            </a:extLst>
          </p:cNvPr>
          <p:cNvSpPr>
            <a:spLocks noGrp="1"/>
          </p:cNvSpPr>
          <p:nvPr>
            <p:ph type="ctrTitle"/>
          </p:nvPr>
        </p:nvSpPr>
        <p:spPr/>
        <p:txBody>
          <a:bodyPr/>
          <a:lstStyle/>
          <a:p>
            <a:r>
              <a:rPr lang="en-US" dirty="0"/>
              <a:t>Traffic Sign Recognition </a:t>
            </a:r>
            <a:br>
              <a:rPr lang="en-US" dirty="0"/>
            </a:br>
            <a:r>
              <a:rPr lang="en-US" dirty="0"/>
              <a:t>Using Computer Vision</a:t>
            </a:r>
          </a:p>
        </p:txBody>
      </p:sp>
      <p:sp>
        <p:nvSpPr>
          <p:cNvPr id="3" name="Subtitle 2">
            <a:extLst>
              <a:ext uri="{FF2B5EF4-FFF2-40B4-BE49-F238E27FC236}">
                <a16:creationId xmlns:a16="http://schemas.microsoft.com/office/drawing/2014/main" id="{FF1BA641-C8EB-4CBF-ABD7-31FE3F3C85A6}"/>
              </a:ext>
            </a:extLst>
          </p:cNvPr>
          <p:cNvSpPr>
            <a:spLocks noGrp="1"/>
          </p:cNvSpPr>
          <p:nvPr>
            <p:ph type="subTitle" idx="1"/>
          </p:nvPr>
        </p:nvSpPr>
        <p:spPr/>
        <p:txBody>
          <a:bodyPr/>
          <a:lstStyle/>
          <a:p>
            <a:r>
              <a:rPr lang="en-US" dirty="0"/>
              <a:t>Scott Locke</a:t>
            </a:r>
          </a:p>
          <a:p>
            <a:r>
              <a:rPr lang="en-US" dirty="0"/>
              <a:t>2021/09/21</a:t>
            </a:r>
          </a:p>
          <a:p>
            <a:r>
              <a:rPr lang="en-US" dirty="0"/>
              <a:t>DSI Capstone Presentation</a:t>
            </a:r>
          </a:p>
        </p:txBody>
      </p:sp>
    </p:spTree>
    <p:extLst>
      <p:ext uri="{BB962C8B-B14F-4D97-AF65-F5344CB8AC3E}">
        <p14:creationId xmlns:p14="http://schemas.microsoft.com/office/powerpoint/2010/main" val="365466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10370-D553-42DA-81FB-C3AE0C216ED2}"/>
              </a:ext>
            </a:extLst>
          </p:cNvPr>
          <p:cNvSpPr>
            <a:spLocks noGrp="1"/>
          </p:cNvSpPr>
          <p:nvPr>
            <p:ph type="title"/>
          </p:nvPr>
        </p:nvSpPr>
        <p:spPr/>
        <p:txBody>
          <a:bodyPr/>
          <a:lstStyle/>
          <a:p>
            <a:r>
              <a:rPr lang="en-US" dirty="0"/>
              <a:t>Modeling GTSRB </a:t>
            </a:r>
          </a:p>
        </p:txBody>
      </p:sp>
      <p:sp>
        <p:nvSpPr>
          <p:cNvPr id="3" name="Content Placeholder 2">
            <a:extLst>
              <a:ext uri="{FF2B5EF4-FFF2-40B4-BE49-F238E27FC236}">
                <a16:creationId xmlns:a16="http://schemas.microsoft.com/office/drawing/2014/main" id="{E033C466-1EFE-4925-87BA-D2E81E31B63B}"/>
              </a:ext>
            </a:extLst>
          </p:cNvPr>
          <p:cNvSpPr>
            <a:spLocks noGrp="1"/>
          </p:cNvSpPr>
          <p:nvPr>
            <p:ph idx="1"/>
          </p:nvPr>
        </p:nvSpPr>
        <p:spPr>
          <a:xfrm>
            <a:off x="526594" y="1407873"/>
            <a:ext cx="5257800" cy="4819195"/>
          </a:xfrm>
        </p:spPr>
        <p:txBody>
          <a:bodyPr>
            <a:normAutofit fontScale="92500" lnSpcReduction="10000"/>
          </a:bodyPr>
          <a:lstStyle/>
          <a:p>
            <a:r>
              <a:rPr lang="en-US" dirty="0"/>
              <a:t>CNN</a:t>
            </a:r>
          </a:p>
          <a:p>
            <a:r>
              <a:rPr lang="en-US" dirty="0"/>
              <a:t>Vary:</a:t>
            </a:r>
          </a:p>
          <a:p>
            <a:pPr lvl="1"/>
            <a:r>
              <a:rPr lang="en-US" dirty="0"/>
              <a:t>CNN Layers</a:t>
            </a:r>
          </a:p>
          <a:p>
            <a:pPr lvl="1"/>
            <a:r>
              <a:rPr lang="en-US" dirty="0"/>
              <a:t>Dense Layers</a:t>
            </a:r>
          </a:p>
          <a:p>
            <a:pPr lvl="1"/>
            <a:r>
              <a:rPr lang="en-US" dirty="0"/>
              <a:t>Dropout</a:t>
            </a:r>
          </a:p>
          <a:p>
            <a:r>
              <a:rPr lang="en-US" dirty="0"/>
              <a:t>Final fit:</a:t>
            </a:r>
          </a:p>
          <a:p>
            <a:pPr lvl="1"/>
            <a:r>
              <a:rPr lang="en-US" dirty="0"/>
              <a:t>3 CNN layers, 256 (5,5) filters each</a:t>
            </a:r>
          </a:p>
          <a:p>
            <a:pPr lvl="2"/>
            <a:r>
              <a:rPr lang="en-US" dirty="0"/>
              <a:t>(2,2) max pooling after each  </a:t>
            </a:r>
          </a:p>
          <a:p>
            <a:pPr lvl="1"/>
            <a:r>
              <a:rPr lang="en-US" dirty="0"/>
              <a:t>128 node dense layer</a:t>
            </a:r>
          </a:p>
          <a:p>
            <a:pPr lvl="1"/>
            <a:r>
              <a:rPr lang="en-US" dirty="0"/>
              <a:t>0.4 dropout after each pooling and dense layer</a:t>
            </a:r>
          </a:p>
          <a:p>
            <a:r>
              <a:rPr lang="en-US" dirty="0"/>
              <a:t>Depending on image configuration:</a:t>
            </a:r>
          </a:p>
          <a:p>
            <a:pPr lvl="1"/>
            <a:r>
              <a:rPr lang="en-US" dirty="0"/>
              <a:t>97-98% testing accuracy</a:t>
            </a:r>
          </a:p>
        </p:txBody>
      </p:sp>
      <p:pic>
        <p:nvPicPr>
          <p:cNvPr id="5122" name="Picture 2">
            <a:extLst>
              <a:ext uri="{FF2B5EF4-FFF2-40B4-BE49-F238E27FC236}">
                <a16:creationId xmlns:a16="http://schemas.microsoft.com/office/drawing/2014/main" id="{D7B05D85-6D5A-4257-AAF0-C4B0E942B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4394" y="1305724"/>
            <a:ext cx="6245790" cy="4144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1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8668CA2-5E12-4306-B900-1E1A393FA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50" y="93047"/>
            <a:ext cx="6413609" cy="64464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4EEF77-946D-4783-B9EA-7E7516973A87}"/>
              </a:ext>
            </a:extLst>
          </p:cNvPr>
          <p:cNvSpPr txBox="1"/>
          <p:nvPr/>
        </p:nvSpPr>
        <p:spPr>
          <a:xfrm>
            <a:off x="175364" y="6204508"/>
            <a:ext cx="1165319" cy="646331"/>
          </a:xfrm>
          <a:prstGeom prst="rect">
            <a:avLst/>
          </a:prstGeom>
          <a:noFill/>
        </p:spPr>
        <p:txBody>
          <a:bodyPr wrap="none" rtlCol="0">
            <a:spAutoFit/>
          </a:bodyPr>
          <a:lstStyle/>
          <a:p>
            <a:pPr algn="ctr"/>
            <a:r>
              <a:rPr lang="en-US" dirty="0"/>
              <a:t>Weirdness</a:t>
            </a:r>
          </a:p>
          <a:p>
            <a:pPr algn="ctr"/>
            <a:r>
              <a:rPr lang="en-US" dirty="0"/>
              <a:t>here</a:t>
            </a:r>
          </a:p>
        </p:txBody>
      </p:sp>
      <p:pic>
        <p:nvPicPr>
          <p:cNvPr id="6150" name="Picture 6">
            <a:extLst>
              <a:ext uri="{FF2B5EF4-FFF2-40B4-BE49-F238E27FC236}">
                <a16:creationId xmlns:a16="http://schemas.microsoft.com/office/drawing/2014/main" id="{809F354E-C8D4-4929-AFD1-38C27ACE3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510" y="703821"/>
            <a:ext cx="3505200" cy="176212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3C4E3B7B-0CFF-4C4C-95F7-5C533BC0A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7710" y="839243"/>
            <a:ext cx="1456209" cy="145620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87DAFF1-9F34-4EE3-BADC-ED50528BDC76}"/>
              </a:ext>
            </a:extLst>
          </p:cNvPr>
          <p:cNvCxnSpPr>
            <a:cxnSpLocks/>
          </p:cNvCxnSpPr>
          <p:nvPr/>
        </p:nvCxnSpPr>
        <p:spPr>
          <a:xfrm flipV="1">
            <a:off x="758023" y="6062598"/>
            <a:ext cx="1" cy="141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58" name="Picture 14">
            <a:extLst>
              <a:ext uri="{FF2B5EF4-FFF2-40B4-BE49-F238E27FC236}">
                <a16:creationId xmlns:a16="http://schemas.microsoft.com/office/drawing/2014/main" id="{69C86B3E-C92C-4B46-A667-405E65730F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2510" y="2525445"/>
            <a:ext cx="3505200" cy="1762125"/>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16E9CBEF-3EBA-4EB1-A969-B21831548D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7710" y="2704698"/>
            <a:ext cx="1523816" cy="1361131"/>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7BB7EFD6-66C8-430A-AB7A-A8E99D4CF3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2510" y="4442383"/>
            <a:ext cx="3505200" cy="1762125"/>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6BA0011F-BE03-41EA-9D08-CF0D7F1E51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7709" y="4526321"/>
            <a:ext cx="1523815" cy="15238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F7860B-C79E-4325-8285-733AEDBADAF1}"/>
              </a:ext>
            </a:extLst>
          </p:cNvPr>
          <p:cNvSpPr txBox="1"/>
          <p:nvPr/>
        </p:nvSpPr>
        <p:spPr>
          <a:xfrm>
            <a:off x="7415408" y="284160"/>
            <a:ext cx="759823" cy="369332"/>
          </a:xfrm>
          <a:prstGeom prst="rect">
            <a:avLst/>
          </a:prstGeom>
          <a:noFill/>
        </p:spPr>
        <p:txBody>
          <a:bodyPr wrap="none" rtlCol="0">
            <a:spAutoFit/>
          </a:bodyPr>
          <a:lstStyle/>
          <a:p>
            <a:r>
              <a:rPr lang="en-US" dirty="0"/>
              <a:t>Image</a:t>
            </a:r>
          </a:p>
        </p:txBody>
      </p:sp>
      <p:sp>
        <p:nvSpPr>
          <p:cNvPr id="10" name="TextBox 9">
            <a:extLst>
              <a:ext uri="{FF2B5EF4-FFF2-40B4-BE49-F238E27FC236}">
                <a16:creationId xmlns:a16="http://schemas.microsoft.com/office/drawing/2014/main" id="{00FF811D-6DBF-4B98-873E-0C3145712F5C}"/>
              </a:ext>
            </a:extLst>
          </p:cNvPr>
          <p:cNvSpPr txBox="1"/>
          <p:nvPr/>
        </p:nvSpPr>
        <p:spPr>
          <a:xfrm>
            <a:off x="9219156" y="284160"/>
            <a:ext cx="777777" cy="369332"/>
          </a:xfrm>
          <a:prstGeom prst="rect">
            <a:avLst/>
          </a:prstGeom>
          <a:noFill/>
        </p:spPr>
        <p:txBody>
          <a:bodyPr wrap="none" rtlCol="0">
            <a:spAutoFit/>
          </a:bodyPr>
          <a:lstStyle/>
          <a:p>
            <a:r>
              <a:rPr lang="en-US" dirty="0"/>
              <a:t>Actual</a:t>
            </a:r>
          </a:p>
        </p:txBody>
      </p:sp>
      <p:sp>
        <p:nvSpPr>
          <p:cNvPr id="11" name="TextBox 10">
            <a:extLst>
              <a:ext uri="{FF2B5EF4-FFF2-40B4-BE49-F238E27FC236}">
                <a16:creationId xmlns:a16="http://schemas.microsoft.com/office/drawing/2014/main" id="{25D920A0-81D6-40B8-BF47-0E81ACD06CB8}"/>
              </a:ext>
            </a:extLst>
          </p:cNvPr>
          <p:cNvSpPr txBox="1"/>
          <p:nvPr/>
        </p:nvSpPr>
        <p:spPr>
          <a:xfrm>
            <a:off x="10697227" y="284160"/>
            <a:ext cx="1080039" cy="369332"/>
          </a:xfrm>
          <a:prstGeom prst="rect">
            <a:avLst/>
          </a:prstGeom>
          <a:noFill/>
        </p:spPr>
        <p:txBody>
          <a:bodyPr wrap="none" rtlCol="0">
            <a:spAutoFit/>
          </a:bodyPr>
          <a:lstStyle/>
          <a:p>
            <a:r>
              <a:rPr lang="en-US" dirty="0"/>
              <a:t>Predicted</a:t>
            </a:r>
          </a:p>
        </p:txBody>
      </p:sp>
    </p:spTree>
    <p:extLst>
      <p:ext uri="{BB962C8B-B14F-4D97-AF65-F5344CB8AC3E}">
        <p14:creationId xmlns:p14="http://schemas.microsoft.com/office/powerpoint/2010/main" val="1001424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E617-64F9-497C-A89C-ED042E44F755}"/>
              </a:ext>
            </a:extLst>
          </p:cNvPr>
          <p:cNvSpPr>
            <a:spLocks noGrp="1"/>
          </p:cNvSpPr>
          <p:nvPr>
            <p:ph type="title"/>
          </p:nvPr>
        </p:nvSpPr>
        <p:spPr/>
        <p:txBody>
          <a:bodyPr/>
          <a:lstStyle/>
          <a:p>
            <a:r>
              <a:rPr lang="en-US" dirty="0"/>
              <a:t>Mask RCNN Specific Prep</a:t>
            </a:r>
          </a:p>
        </p:txBody>
      </p:sp>
      <p:sp>
        <p:nvSpPr>
          <p:cNvPr id="3" name="Content Placeholder 2">
            <a:extLst>
              <a:ext uri="{FF2B5EF4-FFF2-40B4-BE49-F238E27FC236}">
                <a16:creationId xmlns:a16="http://schemas.microsoft.com/office/drawing/2014/main" id="{842BC34A-A488-42B4-8DA9-8ED37D9B0583}"/>
              </a:ext>
            </a:extLst>
          </p:cNvPr>
          <p:cNvSpPr>
            <a:spLocks noGrp="1"/>
          </p:cNvSpPr>
          <p:nvPr>
            <p:ph idx="1"/>
          </p:nvPr>
        </p:nvSpPr>
        <p:spPr>
          <a:xfrm>
            <a:off x="838200" y="1690688"/>
            <a:ext cx="5257800" cy="4486275"/>
          </a:xfrm>
        </p:spPr>
        <p:txBody>
          <a:bodyPr>
            <a:normAutofit/>
          </a:bodyPr>
          <a:lstStyle/>
          <a:p>
            <a:r>
              <a:rPr lang="en-US" dirty="0"/>
              <a:t>Convert input bounding boxes and image shape</a:t>
            </a:r>
          </a:p>
          <a:p>
            <a:pPr lvl="1"/>
            <a:r>
              <a:rPr lang="en-US" dirty="0"/>
              <a:t>Unlike base CNN, made to take any image shape</a:t>
            </a:r>
          </a:p>
          <a:p>
            <a:r>
              <a:rPr lang="en-US" dirty="0"/>
              <a:t>Split Train/Test</a:t>
            </a:r>
          </a:p>
          <a:p>
            <a:pPr lvl="1"/>
            <a:r>
              <a:rPr lang="en-US" dirty="0"/>
              <a:t>GTSRB already done</a:t>
            </a:r>
          </a:p>
          <a:p>
            <a:pPr lvl="1"/>
            <a:r>
              <a:rPr lang="en-US" dirty="0"/>
              <a:t>GTSDB </a:t>
            </a:r>
          </a:p>
          <a:p>
            <a:pPr lvl="2"/>
            <a:r>
              <a:rPr lang="en-US" dirty="0"/>
              <a:t>Image 0-599 train</a:t>
            </a:r>
          </a:p>
          <a:p>
            <a:pPr lvl="2"/>
            <a:r>
              <a:rPr lang="en-US" dirty="0"/>
              <a:t>600-899 test</a:t>
            </a:r>
          </a:p>
          <a:p>
            <a:r>
              <a:rPr lang="en-US" dirty="0"/>
              <a:t>Did not perform well on sign only sample</a:t>
            </a:r>
          </a:p>
          <a:p>
            <a:endParaRPr lang="en-US" dirty="0"/>
          </a:p>
        </p:txBody>
      </p:sp>
      <p:pic>
        <p:nvPicPr>
          <p:cNvPr id="7170" name="Picture 2">
            <a:extLst>
              <a:ext uri="{FF2B5EF4-FFF2-40B4-BE49-F238E27FC236}">
                <a16:creationId xmlns:a16="http://schemas.microsoft.com/office/drawing/2014/main" id="{FCBA0EC3-7654-4B59-8797-B36DB9FA2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850" y="1164920"/>
            <a:ext cx="4644293" cy="4728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D17B49-C0D9-4B95-B288-4D42044BF407}"/>
              </a:ext>
            </a:extLst>
          </p:cNvPr>
          <p:cNvSpPr txBox="1"/>
          <p:nvPr/>
        </p:nvSpPr>
        <p:spPr>
          <a:xfrm>
            <a:off x="7516473" y="580357"/>
            <a:ext cx="3633046" cy="646331"/>
          </a:xfrm>
          <a:prstGeom prst="rect">
            <a:avLst/>
          </a:prstGeom>
          <a:noFill/>
        </p:spPr>
        <p:txBody>
          <a:bodyPr wrap="none" rtlCol="0">
            <a:spAutoFit/>
          </a:bodyPr>
          <a:lstStyle/>
          <a:p>
            <a:pPr algn="ctr"/>
            <a:r>
              <a:rPr lang="en-US" dirty="0"/>
              <a:t>Predicts 40 and 50 at low confidence</a:t>
            </a:r>
          </a:p>
          <a:p>
            <a:pPr algn="ctr"/>
            <a:r>
              <a:rPr lang="en-US" dirty="0"/>
              <a:t>(0.215 and 0.236 respectively)</a:t>
            </a:r>
          </a:p>
        </p:txBody>
      </p:sp>
    </p:spTree>
    <p:extLst>
      <p:ext uri="{BB962C8B-B14F-4D97-AF65-F5344CB8AC3E}">
        <p14:creationId xmlns:p14="http://schemas.microsoft.com/office/powerpoint/2010/main" val="20355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2294-710A-4A31-BAAF-42986102E0AE}"/>
              </a:ext>
            </a:extLst>
          </p:cNvPr>
          <p:cNvSpPr>
            <a:spLocks noGrp="1"/>
          </p:cNvSpPr>
          <p:nvPr>
            <p:ph type="title"/>
          </p:nvPr>
        </p:nvSpPr>
        <p:spPr/>
        <p:txBody>
          <a:bodyPr/>
          <a:lstStyle/>
          <a:p>
            <a:r>
              <a:rPr lang="en-US" dirty="0"/>
              <a:t>Mask RCNN on GSTDB</a:t>
            </a:r>
          </a:p>
        </p:txBody>
      </p:sp>
      <p:sp>
        <p:nvSpPr>
          <p:cNvPr id="3" name="Content Placeholder 2">
            <a:extLst>
              <a:ext uri="{FF2B5EF4-FFF2-40B4-BE49-F238E27FC236}">
                <a16:creationId xmlns:a16="http://schemas.microsoft.com/office/drawing/2014/main" id="{62067840-A233-4E76-9FE2-51AE2FB09D68}"/>
              </a:ext>
            </a:extLst>
          </p:cNvPr>
          <p:cNvSpPr>
            <a:spLocks noGrp="1"/>
          </p:cNvSpPr>
          <p:nvPr>
            <p:ph idx="1"/>
          </p:nvPr>
        </p:nvSpPr>
        <p:spPr>
          <a:xfrm>
            <a:off x="838200" y="1825625"/>
            <a:ext cx="4537155" cy="4351338"/>
          </a:xfrm>
        </p:spPr>
        <p:txBody>
          <a:bodyPr>
            <a:normAutofit fontScale="92500" lnSpcReduction="10000"/>
          </a:bodyPr>
          <a:lstStyle/>
          <a:p>
            <a:r>
              <a:rPr lang="en-US" dirty="0"/>
              <a:t>GSTDB are all 1360x800</a:t>
            </a:r>
          </a:p>
          <a:p>
            <a:r>
              <a:rPr lang="en-US" dirty="0"/>
              <a:t>Configuration:</a:t>
            </a:r>
          </a:p>
          <a:p>
            <a:pPr lvl="1"/>
            <a:r>
              <a:rPr lang="en-US" dirty="0"/>
              <a:t>Sign subcategories</a:t>
            </a:r>
          </a:p>
          <a:p>
            <a:pPr lvl="1"/>
            <a:r>
              <a:rPr lang="en-US" dirty="0"/>
              <a:t>Min Confidence:</a:t>
            </a:r>
          </a:p>
          <a:p>
            <a:pPr lvl="2"/>
            <a:r>
              <a:rPr lang="en-US" dirty="0"/>
              <a:t>Training: 0.5 	</a:t>
            </a:r>
          </a:p>
          <a:p>
            <a:pPr lvl="2"/>
            <a:r>
              <a:rPr lang="en-US" dirty="0"/>
              <a:t>Prediction: 0.1</a:t>
            </a:r>
          </a:p>
          <a:p>
            <a:r>
              <a:rPr lang="en-US" dirty="0"/>
              <a:t>Does well at identifying signs</a:t>
            </a:r>
          </a:p>
          <a:p>
            <a:pPr lvl="1"/>
            <a:r>
              <a:rPr lang="en-US" dirty="0"/>
              <a:t>86-93% effective at correctly masking signs</a:t>
            </a:r>
          </a:p>
          <a:p>
            <a:r>
              <a:rPr lang="en-US" dirty="0"/>
              <a:t>Struggles</a:t>
            </a:r>
          </a:p>
          <a:p>
            <a:pPr lvl="1"/>
            <a:r>
              <a:rPr lang="en-US" dirty="0"/>
              <a:t>Back of signs, stoplights, darkness</a:t>
            </a:r>
          </a:p>
        </p:txBody>
      </p:sp>
      <p:pic>
        <p:nvPicPr>
          <p:cNvPr id="1028" name="Picture 4">
            <a:extLst>
              <a:ext uri="{FF2B5EF4-FFF2-40B4-BE49-F238E27FC236}">
                <a16:creationId xmlns:a16="http://schemas.microsoft.com/office/drawing/2014/main" id="{CD1C1BBF-83C3-426D-A8D5-36B6907E5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992" y="2171700"/>
            <a:ext cx="5181350" cy="1588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05C6077-CE38-4216-AA33-B0346F967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992" y="3711855"/>
            <a:ext cx="5181353" cy="15882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75973A5-172A-4EAB-B91C-2BFDBB6F7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6989" y="5252010"/>
            <a:ext cx="5181353" cy="1588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A27D88-05FB-493E-B311-07EEF6800B80}"/>
              </a:ext>
            </a:extLst>
          </p:cNvPr>
          <p:cNvSpPr txBox="1"/>
          <p:nvPr/>
        </p:nvSpPr>
        <p:spPr>
          <a:xfrm>
            <a:off x="10821214" y="2781174"/>
            <a:ext cx="1176412" cy="369332"/>
          </a:xfrm>
          <a:prstGeom prst="rect">
            <a:avLst/>
          </a:prstGeom>
          <a:noFill/>
        </p:spPr>
        <p:txBody>
          <a:bodyPr wrap="none" rtlCol="0">
            <a:spAutoFit/>
          </a:bodyPr>
          <a:lstStyle/>
          <a:p>
            <a:r>
              <a:rPr lang="en-US" dirty="0"/>
              <a:t>Did it right</a:t>
            </a:r>
          </a:p>
        </p:txBody>
      </p:sp>
      <p:sp>
        <p:nvSpPr>
          <p:cNvPr id="6" name="TextBox 5">
            <a:extLst>
              <a:ext uri="{FF2B5EF4-FFF2-40B4-BE49-F238E27FC236}">
                <a16:creationId xmlns:a16="http://schemas.microsoft.com/office/drawing/2014/main" id="{C50A283E-5597-4F7F-A54C-C22D8792ABF9}"/>
              </a:ext>
            </a:extLst>
          </p:cNvPr>
          <p:cNvSpPr txBox="1"/>
          <p:nvPr/>
        </p:nvSpPr>
        <p:spPr>
          <a:xfrm>
            <a:off x="10762448" y="4355432"/>
            <a:ext cx="1293944" cy="369332"/>
          </a:xfrm>
          <a:prstGeom prst="rect">
            <a:avLst/>
          </a:prstGeom>
          <a:noFill/>
        </p:spPr>
        <p:txBody>
          <a:bodyPr wrap="none" rtlCol="0">
            <a:spAutoFit/>
          </a:bodyPr>
          <a:lstStyle/>
          <a:p>
            <a:r>
              <a:rPr lang="en-US" dirty="0"/>
              <a:t>Back of sign</a:t>
            </a:r>
          </a:p>
        </p:txBody>
      </p:sp>
      <p:sp>
        <p:nvSpPr>
          <p:cNvPr id="7" name="TextBox 6">
            <a:extLst>
              <a:ext uri="{FF2B5EF4-FFF2-40B4-BE49-F238E27FC236}">
                <a16:creationId xmlns:a16="http://schemas.microsoft.com/office/drawing/2014/main" id="{6244EC2D-1697-48E2-8029-29BA77D543F8}"/>
              </a:ext>
            </a:extLst>
          </p:cNvPr>
          <p:cNvSpPr txBox="1"/>
          <p:nvPr/>
        </p:nvSpPr>
        <p:spPr>
          <a:xfrm>
            <a:off x="10889886" y="5861484"/>
            <a:ext cx="1039067" cy="369332"/>
          </a:xfrm>
          <a:prstGeom prst="rect">
            <a:avLst/>
          </a:prstGeom>
          <a:noFill/>
        </p:spPr>
        <p:txBody>
          <a:bodyPr wrap="none" rtlCol="0">
            <a:spAutoFit/>
          </a:bodyPr>
          <a:lstStyle/>
          <a:p>
            <a:r>
              <a:rPr lang="en-US" dirty="0"/>
              <a:t>Darkness</a:t>
            </a:r>
          </a:p>
        </p:txBody>
      </p:sp>
      <p:pic>
        <p:nvPicPr>
          <p:cNvPr id="11" name="Picture 2">
            <a:extLst>
              <a:ext uri="{FF2B5EF4-FFF2-40B4-BE49-F238E27FC236}">
                <a16:creationId xmlns:a16="http://schemas.microsoft.com/office/drawing/2014/main" id="{4535B20A-9C88-43F9-B845-036118FBE4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885" b="21400"/>
          <a:stretch/>
        </p:blipFill>
        <p:spPr bwMode="auto">
          <a:xfrm>
            <a:off x="6345057" y="72450"/>
            <a:ext cx="3565215" cy="202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632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341EC57F-2553-403A-9B59-5D1792AFA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1117" y="1209172"/>
            <a:ext cx="658631" cy="42291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2F1B211-2868-44D0-A6DE-2FA3BEFAE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948" y="1209172"/>
            <a:ext cx="669472" cy="22198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8A5A853-6252-4E5E-9DCC-BAB72CE7B4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4395" y="1182885"/>
            <a:ext cx="669473" cy="66947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B2C10AE7-F579-48BD-98B6-C37BC14691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76895" y="1209172"/>
            <a:ext cx="513177" cy="548611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9DF7016B-18F7-461E-8B90-D7424B689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3260" y="1209172"/>
            <a:ext cx="560921" cy="532875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76EB463-3B3E-4489-B6BA-66026855F2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0086" y="1212230"/>
            <a:ext cx="610787" cy="610787"/>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D4C3EAA2-5E73-44CB-8926-5169374BD9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36289" y="1248936"/>
            <a:ext cx="593938" cy="53737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6102EA30-C3B9-4F14-B640-B24A3C77D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5790" y="1209343"/>
            <a:ext cx="641918" cy="641918"/>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5FD88A23-BFAA-46E2-B996-0E055683B542}"/>
              </a:ext>
            </a:extLst>
          </p:cNvPr>
          <p:cNvSpPr>
            <a:spLocks noGrp="1"/>
          </p:cNvSpPr>
          <p:nvPr>
            <p:ph type="title"/>
          </p:nvPr>
        </p:nvSpPr>
        <p:spPr>
          <a:xfrm>
            <a:off x="838200" y="67703"/>
            <a:ext cx="10515600" cy="1325563"/>
          </a:xfrm>
        </p:spPr>
        <p:txBody>
          <a:bodyPr/>
          <a:lstStyle/>
          <a:p>
            <a:r>
              <a:rPr lang="en-US" dirty="0"/>
              <a:t>Sign Subcategories</a:t>
            </a:r>
          </a:p>
        </p:txBody>
      </p:sp>
      <p:sp>
        <p:nvSpPr>
          <p:cNvPr id="2" name="TextBox 1">
            <a:extLst>
              <a:ext uri="{FF2B5EF4-FFF2-40B4-BE49-F238E27FC236}">
                <a16:creationId xmlns:a16="http://schemas.microsoft.com/office/drawing/2014/main" id="{E6CD7376-111A-496E-A9A7-785B19710147}"/>
              </a:ext>
            </a:extLst>
          </p:cNvPr>
          <p:cNvSpPr txBox="1"/>
          <p:nvPr/>
        </p:nvSpPr>
        <p:spPr>
          <a:xfrm>
            <a:off x="7094261" y="4299766"/>
            <a:ext cx="4163447" cy="1200329"/>
          </a:xfrm>
          <a:prstGeom prst="rect">
            <a:avLst/>
          </a:prstGeom>
          <a:noFill/>
        </p:spPr>
        <p:txBody>
          <a:bodyPr wrap="none" rtlCol="0">
            <a:spAutoFit/>
          </a:bodyPr>
          <a:lstStyle/>
          <a:p>
            <a:r>
              <a:rPr lang="en-US" dirty="0"/>
              <a:t>Mask RCNN didn’t work well on GTSRB</a:t>
            </a:r>
            <a:br>
              <a:rPr lang="en-US" dirty="0"/>
            </a:br>
            <a:br>
              <a:rPr lang="en-US" dirty="0"/>
            </a:br>
            <a:r>
              <a:rPr lang="en-US" dirty="0"/>
              <a:t>Make subcategories for general sign shape</a:t>
            </a:r>
            <a:br>
              <a:rPr lang="en-US" dirty="0"/>
            </a:br>
            <a:r>
              <a:rPr lang="en-US" dirty="0"/>
              <a:t>to reduce class types</a:t>
            </a:r>
          </a:p>
        </p:txBody>
      </p:sp>
    </p:spTree>
    <p:extLst>
      <p:ext uri="{BB962C8B-B14F-4D97-AF65-F5344CB8AC3E}">
        <p14:creationId xmlns:p14="http://schemas.microsoft.com/office/powerpoint/2010/main" val="3381016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B9F5-0D3F-4143-881E-600D99866412}"/>
              </a:ext>
            </a:extLst>
          </p:cNvPr>
          <p:cNvSpPr>
            <a:spLocks noGrp="1"/>
          </p:cNvSpPr>
          <p:nvPr>
            <p:ph type="title"/>
          </p:nvPr>
        </p:nvSpPr>
        <p:spPr/>
        <p:txBody>
          <a:bodyPr/>
          <a:lstStyle/>
          <a:p>
            <a:r>
              <a:rPr lang="en-US" dirty="0"/>
              <a:t>Extracting Bounding Boxes</a:t>
            </a:r>
          </a:p>
        </p:txBody>
      </p:sp>
      <p:sp>
        <p:nvSpPr>
          <p:cNvPr id="3" name="Content Placeholder 2">
            <a:extLst>
              <a:ext uri="{FF2B5EF4-FFF2-40B4-BE49-F238E27FC236}">
                <a16:creationId xmlns:a16="http://schemas.microsoft.com/office/drawing/2014/main" id="{E8437DDD-22E0-4F90-9C83-020526048119}"/>
              </a:ext>
            </a:extLst>
          </p:cNvPr>
          <p:cNvSpPr>
            <a:spLocks noGrp="1"/>
          </p:cNvSpPr>
          <p:nvPr>
            <p:ph idx="1"/>
          </p:nvPr>
        </p:nvSpPr>
        <p:spPr>
          <a:xfrm>
            <a:off x="838200" y="1825625"/>
            <a:ext cx="5257800" cy="4351338"/>
          </a:xfrm>
        </p:spPr>
        <p:txBody>
          <a:bodyPr/>
          <a:lstStyle/>
          <a:p>
            <a:r>
              <a:rPr lang="en-US" dirty="0"/>
              <a:t>Prediction min confidence at 0.1</a:t>
            </a:r>
          </a:p>
          <a:p>
            <a:r>
              <a:rPr lang="en-US" dirty="0"/>
              <a:t>Multiple Boxes in same area:</a:t>
            </a:r>
          </a:p>
          <a:p>
            <a:pPr lvl="1"/>
            <a:r>
              <a:rPr lang="en-US" dirty="0"/>
              <a:t>Cut at Intersection over Union </a:t>
            </a:r>
            <a:r>
              <a:rPr lang="en-US"/>
              <a:t>of 0.6 </a:t>
            </a:r>
            <a:r>
              <a:rPr lang="en-US" dirty="0"/>
              <a:t>(</a:t>
            </a:r>
            <a:r>
              <a:rPr lang="en-US" dirty="0" err="1"/>
              <a:t>IoU</a:t>
            </a:r>
            <a:r>
              <a:rPr lang="en-US" dirty="0"/>
              <a:t>)</a:t>
            </a:r>
          </a:p>
          <a:p>
            <a:pPr lvl="1"/>
            <a:r>
              <a:rPr lang="en-US" dirty="0"/>
              <a:t>If two boxes overlap, average the edges</a:t>
            </a:r>
          </a:p>
          <a:p>
            <a:r>
              <a:rPr lang="en-US" dirty="0"/>
              <a:t>Classification not very successful</a:t>
            </a:r>
          </a:p>
          <a:p>
            <a:pPr lvl="1"/>
            <a:r>
              <a:rPr lang="en-US" dirty="0"/>
              <a:t>Just save boxes, ignore class</a:t>
            </a:r>
          </a:p>
          <a:p>
            <a:endParaRPr lang="en-US" dirty="0"/>
          </a:p>
        </p:txBody>
      </p:sp>
      <p:pic>
        <p:nvPicPr>
          <p:cNvPr id="5" name="Picture 4" descr="Shape&#10;&#10;Description automatically generated">
            <a:extLst>
              <a:ext uri="{FF2B5EF4-FFF2-40B4-BE49-F238E27FC236}">
                <a16:creationId xmlns:a16="http://schemas.microsoft.com/office/drawing/2014/main" id="{11071361-A8BF-4216-A512-8FD34E46C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815" y="306805"/>
            <a:ext cx="2857500" cy="2228850"/>
          </a:xfrm>
          <a:prstGeom prst="rect">
            <a:avLst/>
          </a:prstGeom>
        </p:spPr>
      </p:pic>
      <p:pic>
        <p:nvPicPr>
          <p:cNvPr id="2050" name="Picture 2">
            <a:extLst>
              <a:ext uri="{FF2B5EF4-FFF2-40B4-BE49-F238E27FC236}">
                <a16:creationId xmlns:a16="http://schemas.microsoft.com/office/drawing/2014/main" id="{7EEE9F19-8182-49DA-99B7-C704434AC6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22"/>
          <a:stretch/>
        </p:blipFill>
        <p:spPr bwMode="auto">
          <a:xfrm>
            <a:off x="6894095" y="3128713"/>
            <a:ext cx="4379245"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602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CEB9C-D187-4E12-BEE5-57237719248E}"/>
              </a:ext>
            </a:extLst>
          </p:cNvPr>
          <p:cNvSpPr>
            <a:spLocks noGrp="1"/>
          </p:cNvSpPr>
          <p:nvPr>
            <p:ph type="title"/>
          </p:nvPr>
        </p:nvSpPr>
        <p:spPr/>
        <p:txBody>
          <a:bodyPr/>
          <a:lstStyle/>
          <a:p>
            <a:r>
              <a:rPr lang="en-US" dirty="0"/>
              <a:t>Return to GTSRB CNN</a:t>
            </a:r>
          </a:p>
        </p:txBody>
      </p:sp>
      <p:sp>
        <p:nvSpPr>
          <p:cNvPr id="3" name="Content Placeholder 2">
            <a:extLst>
              <a:ext uri="{FF2B5EF4-FFF2-40B4-BE49-F238E27FC236}">
                <a16:creationId xmlns:a16="http://schemas.microsoft.com/office/drawing/2014/main" id="{E667895C-AE6F-4DEF-9C75-D22EB5B29C69}"/>
              </a:ext>
            </a:extLst>
          </p:cNvPr>
          <p:cNvSpPr>
            <a:spLocks noGrp="1"/>
          </p:cNvSpPr>
          <p:nvPr>
            <p:ph idx="1"/>
          </p:nvPr>
        </p:nvSpPr>
        <p:spPr>
          <a:xfrm>
            <a:off x="838200" y="1825625"/>
            <a:ext cx="5257800" cy="4351338"/>
          </a:xfrm>
        </p:spPr>
        <p:txBody>
          <a:bodyPr/>
          <a:lstStyle/>
          <a:p>
            <a:r>
              <a:rPr lang="en-US" dirty="0"/>
              <a:t>We have</a:t>
            </a:r>
          </a:p>
          <a:p>
            <a:pPr lvl="1"/>
            <a:r>
              <a:rPr lang="en-US" dirty="0"/>
              <a:t>An effective net for just signs</a:t>
            </a:r>
          </a:p>
          <a:p>
            <a:pPr lvl="1"/>
            <a:r>
              <a:rPr lang="en-US" dirty="0"/>
              <a:t>Bounding boxes</a:t>
            </a:r>
          </a:p>
          <a:p>
            <a:r>
              <a:rPr lang="en-US" dirty="0"/>
              <a:t>Put them together</a:t>
            </a:r>
          </a:p>
          <a:p>
            <a:pPr lvl="1"/>
            <a:r>
              <a:rPr lang="en-US" dirty="0"/>
              <a:t>Extract </a:t>
            </a:r>
            <a:r>
              <a:rPr lang="en-US" dirty="0" err="1"/>
              <a:t>subimages</a:t>
            </a:r>
            <a:r>
              <a:rPr lang="en-US" dirty="0"/>
              <a:t> from GSTDB with bounding boxes</a:t>
            </a:r>
          </a:p>
          <a:p>
            <a:pPr lvl="2"/>
            <a:r>
              <a:rPr lang="en-US" dirty="0"/>
              <a:t>Add padding to better match</a:t>
            </a:r>
          </a:p>
          <a:p>
            <a:pPr lvl="1"/>
            <a:r>
              <a:rPr lang="en-US" dirty="0"/>
              <a:t>Feed into GTSRB CNN</a:t>
            </a:r>
          </a:p>
          <a:p>
            <a:endParaRPr lang="en-US" dirty="0"/>
          </a:p>
          <a:p>
            <a:pPr lvl="1"/>
            <a:endParaRPr lang="en-US" dirty="0"/>
          </a:p>
        </p:txBody>
      </p:sp>
      <p:pic>
        <p:nvPicPr>
          <p:cNvPr id="3080" name="Picture 8">
            <a:extLst>
              <a:ext uri="{FF2B5EF4-FFF2-40B4-BE49-F238E27FC236}">
                <a16:creationId xmlns:a16="http://schemas.microsoft.com/office/drawing/2014/main" id="{4B4DFA63-C1B7-4CFB-B858-323FC2A77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4725" y="791063"/>
            <a:ext cx="35052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185929C-0FAA-4F31-9A1D-F7D03A2BB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725" y="2562713"/>
            <a:ext cx="1771650" cy="17621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40A0F16-3476-4B8B-A967-DBE2B5AE74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4725" y="4324838"/>
            <a:ext cx="3505200" cy="1762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E957C5-60C5-43D5-9FD0-8961C778A0BF}"/>
              </a:ext>
            </a:extLst>
          </p:cNvPr>
          <p:cNvSpPr txBox="1"/>
          <p:nvPr/>
        </p:nvSpPr>
        <p:spPr>
          <a:xfrm>
            <a:off x="6690638" y="286794"/>
            <a:ext cx="759823" cy="369332"/>
          </a:xfrm>
          <a:prstGeom prst="rect">
            <a:avLst/>
          </a:prstGeom>
          <a:noFill/>
        </p:spPr>
        <p:txBody>
          <a:bodyPr wrap="none" rtlCol="0">
            <a:spAutoFit/>
          </a:bodyPr>
          <a:lstStyle/>
          <a:p>
            <a:r>
              <a:rPr lang="en-US" dirty="0"/>
              <a:t>Image</a:t>
            </a:r>
          </a:p>
        </p:txBody>
      </p:sp>
      <p:sp>
        <p:nvSpPr>
          <p:cNvPr id="11" name="TextBox 10">
            <a:extLst>
              <a:ext uri="{FF2B5EF4-FFF2-40B4-BE49-F238E27FC236}">
                <a16:creationId xmlns:a16="http://schemas.microsoft.com/office/drawing/2014/main" id="{B6051CD1-D9B5-48D8-B825-6FC94DF8C08C}"/>
              </a:ext>
            </a:extLst>
          </p:cNvPr>
          <p:cNvSpPr txBox="1"/>
          <p:nvPr/>
        </p:nvSpPr>
        <p:spPr>
          <a:xfrm>
            <a:off x="8336018" y="286794"/>
            <a:ext cx="1080039" cy="369332"/>
          </a:xfrm>
          <a:prstGeom prst="rect">
            <a:avLst/>
          </a:prstGeom>
          <a:noFill/>
        </p:spPr>
        <p:txBody>
          <a:bodyPr wrap="none" rtlCol="0">
            <a:spAutoFit/>
          </a:bodyPr>
          <a:lstStyle/>
          <a:p>
            <a:r>
              <a:rPr lang="en-US" dirty="0"/>
              <a:t>Predicted</a:t>
            </a:r>
          </a:p>
        </p:txBody>
      </p:sp>
      <p:sp>
        <p:nvSpPr>
          <p:cNvPr id="4" name="TextBox 3">
            <a:extLst>
              <a:ext uri="{FF2B5EF4-FFF2-40B4-BE49-F238E27FC236}">
                <a16:creationId xmlns:a16="http://schemas.microsoft.com/office/drawing/2014/main" id="{1B5685BF-9F94-4BBA-9F8D-C2F371D5037B}"/>
              </a:ext>
            </a:extLst>
          </p:cNvPr>
          <p:cNvSpPr txBox="1"/>
          <p:nvPr/>
        </p:nvSpPr>
        <p:spPr>
          <a:xfrm>
            <a:off x="10171134" y="1418389"/>
            <a:ext cx="1483291" cy="369332"/>
          </a:xfrm>
          <a:prstGeom prst="rect">
            <a:avLst/>
          </a:prstGeom>
          <a:noFill/>
        </p:spPr>
        <p:txBody>
          <a:bodyPr wrap="none" rtlCol="0">
            <a:spAutoFit/>
          </a:bodyPr>
          <a:lstStyle/>
          <a:p>
            <a:r>
              <a:rPr lang="en-US" dirty="0"/>
              <a:t>Correct Signal</a:t>
            </a:r>
          </a:p>
        </p:txBody>
      </p:sp>
      <p:sp>
        <p:nvSpPr>
          <p:cNvPr id="12" name="TextBox 11">
            <a:extLst>
              <a:ext uri="{FF2B5EF4-FFF2-40B4-BE49-F238E27FC236}">
                <a16:creationId xmlns:a16="http://schemas.microsoft.com/office/drawing/2014/main" id="{87D3ACA3-2676-4214-AE3E-059E5E996F76}"/>
              </a:ext>
            </a:extLst>
          </p:cNvPr>
          <p:cNvSpPr txBox="1"/>
          <p:nvPr/>
        </p:nvSpPr>
        <p:spPr>
          <a:xfrm>
            <a:off x="10171134" y="3163434"/>
            <a:ext cx="1201163" cy="369332"/>
          </a:xfrm>
          <a:prstGeom prst="rect">
            <a:avLst/>
          </a:prstGeom>
          <a:noFill/>
        </p:spPr>
        <p:txBody>
          <a:bodyPr wrap="none" rtlCol="0">
            <a:spAutoFit/>
          </a:bodyPr>
          <a:lstStyle/>
          <a:p>
            <a:r>
              <a:rPr lang="en-US" dirty="0"/>
              <a:t>Correct BG</a:t>
            </a:r>
          </a:p>
        </p:txBody>
      </p:sp>
      <p:sp>
        <p:nvSpPr>
          <p:cNvPr id="14" name="TextBox 13">
            <a:extLst>
              <a:ext uri="{FF2B5EF4-FFF2-40B4-BE49-F238E27FC236}">
                <a16:creationId xmlns:a16="http://schemas.microsoft.com/office/drawing/2014/main" id="{1A9A9503-3425-4DF8-AF98-3B26942CEE10}"/>
              </a:ext>
            </a:extLst>
          </p:cNvPr>
          <p:cNvSpPr txBox="1"/>
          <p:nvPr/>
        </p:nvSpPr>
        <p:spPr>
          <a:xfrm>
            <a:off x="10323533" y="5102545"/>
            <a:ext cx="1029321" cy="369332"/>
          </a:xfrm>
          <a:prstGeom prst="rect">
            <a:avLst/>
          </a:prstGeom>
          <a:noFill/>
        </p:spPr>
        <p:txBody>
          <a:bodyPr wrap="none" rtlCol="0">
            <a:spAutoFit/>
          </a:bodyPr>
          <a:lstStyle/>
          <a:p>
            <a:r>
              <a:rPr lang="en-US" dirty="0"/>
              <a:t>Incorrect</a:t>
            </a:r>
          </a:p>
        </p:txBody>
      </p:sp>
    </p:spTree>
    <p:extLst>
      <p:ext uri="{BB962C8B-B14F-4D97-AF65-F5344CB8AC3E}">
        <p14:creationId xmlns:p14="http://schemas.microsoft.com/office/powerpoint/2010/main" val="466407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BF5BB-BFEC-428E-96CD-FB6280B751C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68EEC7FC-856E-4F47-8AB7-1826131D9328}"/>
              </a:ext>
            </a:extLst>
          </p:cNvPr>
          <p:cNvSpPr>
            <a:spLocks noGrp="1"/>
          </p:cNvSpPr>
          <p:nvPr>
            <p:ph idx="1"/>
          </p:nvPr>
        </p:nvSpPr>
        <p:spPr>
          <a:xfrm>
            <a:off x="838200" y="1503123"/>
            <a:ext cx="5257800" cy="5135672"/>
          </a:xfrm>
        </p:spPr>
        <p:txBody>
          <a:bodyPr>
            <a:normAutofit fontScale="85000" lnSpcReduction="20000"/>
          </a:bodyPr>
          <a:lstStyle/>
          <a:p>
            <a:r>
              <a:rPr lang="en-US" dirty="0"/>
              <a:t>Sign presence accuracy:</a:t>
            </a:r>
          </a:p>
          <a:p>
            <a:pPr lvl="1"/>
            <a:r>
              <a:rPr lang="en-US" dirty="0"/>
              <a:t>Use </a:t>
            </a:r>
            <a:r>
              <a:rPr lang="en-US" dirty="0" err="1"/>
              <a:t>IoU</a:t>
            </a:r>
            <a:r>
              <a:rPr lang="en-US" dirty="0"/>
              <a:t> &gt; 0.4</a:t>
            </a:r>
          </a:p>
          <a:p>
            <a:pPr lvl="1"/>
            <a:r>
              <a:rPr lang="en-US" dirty="0"/>
              <a:t>86-93%</a:t>
            </a:r>
          </a:p>
          <a:p>
            <a:r>
              <a:rPr lang="en-US" dirty="0"/>
              <a:t>False sign identification:</a:t>
            </a:r>
          </a:p>
          <a:p>
            <a:pPr lvl="1"/>
            <a:r>
              <a:rPr lang="en-US" dirty="0"/>
              <a:t>0.46-0.86 extra boxes per image</a:t>
            </a:r>
          </a:p>
          <a:p>
            <a:pPr lvl="1"/>
            <a:r>
              <a:rPr lang="en-US" dirty="0"/>
              <a:t>0.25-0.50 extraneous “signs” per image (</a:t>
            </a:r>
            <a:r>
              <a:rPr lang="en-US" dirty="0" err="1"/>
              <a:t>xs</a:t>
            </a:r>
            <a:r>
              <a:rPr lang="en-US" dirty="0"/>
              <a:t>)</a:t>
            </a:r>
          </a:p>
          <a:p>
            <a:r>
              <a:rPr lang="en-US" dirty="0"/>
              <a:t>Sign accuracy:</a:t>
            </a:r>
          </a:p>
          <a:p>
            <a:pPr lvl="1"/>
            <a:r>
              <a:rPr lang="en-US" dirty="0"/>
              <a:t>97-99% accuracy where for correctly found signs</a:t>
            </a:r>
          </a:p>
          <a:p>
            <a:r>
              <a:rPr lang="en-US" dirty="0"/>
              <a:t>Best performance:</a:t>
            </a:r>
          </a:p>
          <a:p>
            <a:pPr lvl="1"/>
            <a:r>
              <a:rPr lang="en-US" dirty="0"/>
              <a:t>True sign recognition: 92.0%, .50 </a:t>
            </a:r>
            <a:r>
              <a:rPr lang="en-US" dirty="0" err="1"/>
              <a:t>xs</a:t>
            </a:r>
            <a:endParaRPr lang="en-US" dirty="0"/>
          </a:p>
          <a:p>
            <a:pPr lvl="2"/>
            <a:r>
              <a:rPr lang="en-US" dirty="0"/>
              <a:t>Mask RCNN use original image</a:t>
            </a:r>
          </a:p>
          <a:p>
            <a:pPr lvl="1"/>
            <a:r>
              <a:rPr lang="en-US" dirty="0"/>
              <a:t>Reducing </a:t>
            </a:r>
            <a:r>
              <a:rPr lang="en-US" dirty="0" err="1"/>
              <a:t>xs</a:t>
            </a:r>
            <a:r>
              <a:rPr lang="en-US" dirty="0"/>
              <a:t>: 83.4%, 0.25 </a:t>
            </a:r>
            <a:r>
              <a:rPr lang="en-US" dirty="0" err="1"/>
              <a:t>xs</a:t>
            </a:r>
            <a:endParaRPr lang="en-US" dirty="0"/>
          </a:p>
          <a:p>
            <a:pPr lvl="2"/>
            <a:r>
              <a:rPr lang="en-US" dirty="0"/>
              <a:t>Mask RCNN Brightness/Contrast correction</a:t>
            </a:r>
          </a:p>
          <a:p>
            <a:r>
              <a:rPr lang="en-US" dirty="0"/>
              <a:t>More targeted data would be useful</a:t>
            </a:r>
          </a:p>
        </p:txBody>
      </p:sp>
      <p:pic>
        <p:nvPicPr>
          <p:cNvPr id="4100" name="Picture 4">
            <a:extLst>
              <a:ext uri="{FF2B5EF4-FFF2-40B4-BE49-F238E27FC236}">
                <a16:creationId xmlns:a16="http://schemas.microsoft.com/office/drawing/2014/main" id="{7427DE16-6AD9-430B-82B7-2D396BE7E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354" y="106841"/>
            <a:ext cx="4408003" cy="31200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CE35709-93F5-48A6-98F0-8315E0557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1755" y="3226909"/>
            <a:ext cx="3505200" cy="17621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1732073-1B1F-405A-8972-4094536EF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755" y="4989034"/>
            <a:ext cx="3505200"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759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0D21-EB89-4A9A-A7BF-B891D2AB28D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27F02A4-16A9-4A23-BCA3-FDB62CB38B42}"/>
              </a:ext>
            </a:extLst>
          </p:cNvPr>
          <p:cNvSpPr>
            <a:spLocks noGrp="1"/>
          </p:cNvSpPr>
          <p:nvPr>
            <p:ph idx="1"/>
          </p:nvPr>
        </p:nvSpPr>
        <p:spPr/>
        <p:txBody>
          <a:bodyPr/>
          <a:lstStyle/>
          <a:p>
            <a:r>
              <a:rPr lang="en-US" dirty="0"/>
              <a:t>We successfully are able to identify location and type of sign types, showing promise for our fleet.</a:t>
            </a:r>
          </a:p>
          <a:p>
            <a:pPr lvl="1"/>
            <a:r>
              <a:rPr lang="en-US" dirty="0"/>
              <a:t>83-92% of signs are properly identified and classified</a:t>
            </a:r>
          </a:p>
          <a:p>
            <a:pPr lvl="1"/>
            <a:r>
              <a:rPr lang="en-US" dirty="0"/>
              <a:t>Extremely successful once a sign is found (up to 99%)</a:t>
            </a:r>
          </a:p>
          <a:p>
            <a:r>
              <a:rPr lang="en-US" dirty="0"/>
              <a:t>We have good indicators for how to better our performance</a:t>
            </a:r>
          </a:p>
          <a:p>
            <a:pPr lvl="1"/>
            <a:r>
              <a:rPr lang="en-US" dirty="0"/>
              <a:t>Added categories for troublesome types (back of signs, lights, other signs)</a:t>
            </a:r>
          </a:p>
          <a:p>
            <a:pPr lvl="1"/>
            <a:r>
              <a:rPr lang="en-US" dirty="0"/>
              <a:t>Better contrast images</a:t>
            </a:r>
          </a:p>
          <a:p>
            <a:pPr lvl="1"/>
            <a:r>
              <a:rPr lang="en-US" dirty="0"/>
              <a:t>Apply continuous nets</a:t>
            </a:r>
          </a:p>
          <a:p>
            <a:endParaRPr lang="en-US" dirty="0"/>
          </a:p>
          <a:p>
            <a:pPr lvl="1"/>
            <a:endParaRPr lang="en-US" dirty="0"/>
          </a:p>
        </p:txBody>
      </p:sp>
    </p:spTree>
    <p:extLst>
      <p:ext uri="{BB962C8B-B14F-4D97-AF65-F5344CB8AC3E}">
        <p14:creationId xmlns:p14="http://schemas.microsoft.com/office/powerpoint/2010/main" val="1435901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E1966-455D-4C2C-9AF1-729AC07CE53F}"/>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A74993F2-6205-4930-8F34-4DC2466F46E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2885" b="21400"/>
          <a:stretch/>
        </p:blipFill>
        <p:spPr bwMode="auto">
          <a:xfrm>
            <a:off x="1568102" y="956511"/>
            <a:ext cx="8325246" cy="472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589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8F17-0E74-43EA-9528-E65F721EE0D7}"/>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BF3CDB7-9205-4ABD-B84F-E931A1CEF842}"/>
              </a:ext>
            </a:extLst>
          </p:cNvPr>
          <p:cNvSpPr>
            <a:spLocks noGrp="1"/>
          </p:cNvSpPr>
          <p:nvPr>
            <p:ph idx="1"/>
          </p:nvPr>
        </p:nvSpPr>
        <p:spPr/>
        <p:txBody>
          <a:bodyPr/>
          <a:lstStyle/>
          <a:p>
            <a:r>
              <a:rPr lang="en-US" dirty="0"/>
              <a:t>Self-driving cars are the way of the future, from personal use, deliveries, shipping and more. Here at WAVE (Washington Automated Vehicle Enterprise) we are looking to break into the market for self-driving cars and want to test car capabilities in identifying different types of street signs, and the information contained on them. </a:t>
            </a:r>
          </a:p>
        </p:txBody>
      </p:sp>
    </p:spTree>
    <p:extLst>
      <p:ext uri="{BB962C8B-B14F-4D97-AF65-F5344CB8AC3E}">
        <p14:creationId xmlns:p14="http://schemas.microsoft.com/office/powerpoint/2010/main" val="280455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369D-0E68-47F8-B29C-A861ECBB7A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0DE731-4C31-4342-AE14-50B2A8B5443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4636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5F8B-F048-4B42-907C-1ABC0D7D3B49}"/>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C686CBCD-84F2-45E7-805F-FC30897F2746}"/>
              </a:ext>
            </a:extLst>
          </p:cNvPr>
          <p:cNvSpPr>
            <a:spLocks noGrp="1"/>
          </p:cNvSpPr>
          <p:nvPr>
            <p:ph idx="1"/>
          </p:nvPr>
        </p:nvSpPr>
        <p:spPr>
          <a:xfrm>
            <a:off x="838200" y="1825625"/>
            <a:ext cx="10172178" cy="4351338"/>
          </a:xfrm>
        </p:spPr>
        <p:txBody>
          <a:bodyPr>
            <a:normAutofit/>
          </a:bodyPr>
          <a:lstStyle/>
          <a:p>
            <a:r>
              <a:rPr lang="en-US" dirty="0"/>
              <a:t>From the German </a:t>
            </a:r>
            <a:r>
              <a:rPr lang="en-US" dirty="0" err="1"/>
              <a:t>Institut</a:t>
            </a:r>
            <a:r>
              <a:rPr lang="en-US" dirty="0"/>
              <a:t> </a:t>
            </a:r>
            <a:r>
              <a:rPr lang="en-US" dirty="0" err="1"/>
              <a:t>Für</a:t>
            </a:r>
            <a:r>
              <a:rPr lang="en-US" dirty="0"/>
              <a:t> </a:t>
            </a:r>
            <a:r>
              <a:rPr lang="en-US" dirty="0" err="1"/>
              <a:t>Neutoinformatik</a:t>
            </a:r>
            <a:r>
              <a:rPr lang="en-US" dirty="0"/>
              <a:t> at Ruhr-Universität Bochum</a:t>
            </a:r>
          </a:p>
          <a:p>
            <a:pPr lvl="1"/>
            <a:r>
              <a:rPr lang="en-US" dirty="0"/>
              <a:t>German Traffic Sign Recognition Benchmark (GTSRB)</a:t>
            </a:r>
          </a:p>
          <a:p>
            <a:pPr lvl="2"/>
            <a:r>
              <a:rPr lang="en-US" dirty="0"/>
              <a:t>&gt;52,000 images (~39,000 training, ~13000 test) of German traffic signs</a:t>
            </a:r>
          </a:p>
          <a:p>
            <a:pPr lvl="2"/>
            <a:r>
              <a:rPr lang="en-US" dirty="0"/>
              <a:t> 42 classes of signs</a:t>
            </a:r>
          </a:p>
          <a:p>
            <a:pPr lvl="3"/>
            <a:r>
              <a:rPr lang="en-US" dirty="0"/>
              <a:t>Speed, hazard warnings, traffic control, </a:t>
            </a:r>
            <a:r>
              <a:rPr lang="en-US" dirty="0" err="1"/>
              <a:t>etc</a:t>
            </a:r>
            <a:endParaRPr lang="en-US" dirty="0"/>
          </a:p>
          <a:p>
            <a:pPr lvl="2"/>
            <a:r>
              <a:rPr lang="en-US" dirty="0"/>
              <a:t>Training are from tracks of images</a:t>
            </a:r>
          </a:p>
          <a:p>
            <a:pPr lvl="1"/>
            <a:r>
              <a:rPr lang="en-US" dirty="0"/>
              <a:t>German Traffic Sign Detection Benchmark (GTSDB)</a:t>
            </a:r>
          </a:p>
          <a:p>
            <a:pPr lvl="2"/>
            <a:r>
              <a:rPr lang="en-US" dirty="0"/>
              <a:t>900 images (600 train, 300 test)</a:t>
            </a:r>
          </a:p>
          <a:p>
            <a:pPr lvl="2"/>
            <a:r>
              <a:rPr lang="en-US" dirty="0"/>
              <a:t>Can contain, none, one, or multiple signs </a:t>
            </a:r>
          </a:p>
          <a:p>
            <a:pPr lvl="2"/>
            <a:r>
              <a:rPr lang="en-US" dirty="0"/>
              <a:t>Provided is bounding boxes and class id</a:t>
            </a:r>
          </a:p>
        </p:txBody>
      </p:sp>
    </p:spTree>
    <p:extLst>
      <p:ext uri="{BB962C8B-B14F-4D97-AF65-F5344CB8AC3E}">
        <p14:creationId xmlns:p14="http://schemas.microsoft.com/office/powerpoint/2010/main" val="242612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580A3328-646B-49DA-94CF-CAE545000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1012157"/>
            <a:ext cx="9696450" cy="53149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92FFC21-D8A1-4908-9938-F7A818C7A5F1}"/>
              </a:ext>
            </a:extLst>
          </p:cNvPr>
          <p:cNvSpPr>
            <a:spLocks noGrp="1"/>
          </p:cNvSpPr>
          <p:nvPr>
            <p:ph type="title"/>
          </p:nvPr>
        </p:nvSpPr>
        <p:spPr>
          <a:xfrm>
            <a:off x="838200" y="46288"/>
            <a:ext cx="10515600" cy="1325563"/>
          </a:xfrm>
        </p:spPr>
        <p:txBody>
          <a:bodyPr/>
          <a:lstStyle/>
          <a:p>
            <a:r>
              <a:rPr lang="en-US" dirty="0"/>
              <a:t>German Traffic Signs</a:t>
            </a:r>
          </a:p>
        </p:txBody>
      </p:sp>
    </p:spTree>
    <p:extLst>
      <p:ext uri="{BB962C8B-B14F-4D97-AF65-F5344CB8AC3E}">
        <p14:creationId xmlns:p14="http://schemas.microsoft.com/office/powerpoint/2010/main" val="3602841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06683041-1640-4CC1-A5DA-07D5E7991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17" y="830426"/>
            <a:ext cx="4706011" cy="547387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descr="A picture containing text, sky, outdoor, building&#10;&#10;Description automatically generated">
            <a:extLst>
              <a:ext uri="{FF2B5EF4-FFF2-40B4-BE49-F238E27FC236}">
                <a16:creationId xmlns:a16="http://schemas.microsoft.com/office/drawing/2014/main" id="{DA6C5218-DFEE-4A7C-A37C-09FA42628B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55353" y="1613651"/>
            <a:ext cx="6172186" cy="3630698"/>
          </a:xfrm>
        </p:spPr>
      </p:pic>
      <p:sp>
        <p:nvSpPr>
          <p:cNvPr id="8" name="Rectangle 7">
            <a:extLst>
              <a:ext uri="{FF2B5EF4-FFF2-40B4-BE49-F238E27FC236}">
                <a16:creationId xmlns:a16="http://schemas.microsoft.com/office/drawing/2014/main" id="{7266779B-1B76-44F5-8AA5-B34865FC85A0}"/>
              </a:ext>
            </a:extLst>
          </p:cNvPr>
          <p:cNvSpPr/>
          <p:nvPr/>
        </p:nvSpPr>
        <p:spPr>
          <a:xfrm flipH="1">
            <a:off x="8921415" y="3429000"/>
            <a:ext cx="294774" cy="2767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
        <p:nvSpPr>
          <p:cNvPr id="4" name="TextBox 3">
            <a:extLst>
              <a:ext uri="{FF2B5EF4-FFF2-40B4-BE49-F238E27FC236}">
                <a16:creationId xmlns:a16="http://schemas.microsoft.com/office/drawing/2014/main" id="{C7B2A63C-B8F4-41CF-9423-F3B2C80E95AA}"/>
              </a:ext>
            </a:extLst>
          </p:cNvPr>
          <p:cNvSpPr txBox="1"/>
          <p:nvPr/>
        </p:nvSpPr>
        <p:spPr>
          <a:xfrm>
            <a:off x="1837746" y="369034"/>
            <a:ext cx="1891352" cy="369332"/>
          </a:xfrm>
          <a:prstGeom prst="rect">
            <a:avLst/>
          </a:prstGeom>
          <a:noFill/>
        </p:spPr>
        <p:txBody>
          <a:bodyPr wrap="none" rtlCol="0">
            <a:spAutoFit/>
          </a:bodyPr>
          <a:lstStyle/>
          <a:p>
            <a:r>
              <a:rPr lang="en-US" dirty="0"/>
              <a:t>1 Full Track GTSRB</a:t>
            </a:r>
          </a:p>
        </p:txBody>
      </p:sp>
      <p:sp>
        <p:nvSpPr>
          <p:cNvPr id="10" name="TextBox 9">
            <a:extLst>
              <a:ext uri="{FF2B5EF4-FFF2-40B4-BE49-F238E27FC236}">
                <a16:creationId xmlns:a16="http://schemas.microsoft.com/office/drawing/2014/main" id="{21452531-A33F-44A6-8868-11B5E766E5A6}"/>
              </a:ext>
            </a:extLst>
          </p:cNvPr>
          <p:cNvSpPr txBox="1"/>
          <p:nvPr/>
        </p:nvSpPr>
        <p:spPr>
          <a:xfrm>
            <a:off x="7681083" y="1032776"/>
            <a:ext cx="2052741" cy="369332"/>
          </a:xfrm>
          <a:prstGeom prst="rect">
            <a:avLst/>
          </a:prstGeom>
          <a:noFill/>
        </p:spPr>
        <p:txBody>
          <a:bodyPr wrap="none" rtlCol="0">
            <a:spAutoFit/>
          </a:bodyPr>
          <a:lstStyle/>
          <a:p>
            <a:r>
              <a:rPr lang="en-US" dirty="0"/>
              <a:t>Single Image GTSDB</a:t>
            </a:r>
          </a:p>
        </p:txBody>
      </p:sp>
    </p:spTree>
    <p:extLst>
      <p:ext uri="{BB962C8B-B14F-4D97-AF65-F5344CB8AC3E}">
        <p14:creationId xmlns:p14="http://schemas.microsoft.com/office/powerpoint/2010/main" val="566949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2CBC3-6D2B-4957-B6F5-719D1BF52B9F}"/>
              </a:ext>
            </a:extLst>
          </p:cNvPr>
          <p:cNvSpPr>
            <a:spLocks noGrp="1"/>
          </p:cNvSpPr>
          <p:nvPr>
            <p:ph type="title"/>
          </p:nvPr>
        </p:nvSpPr>
        <p:spPr/>
        <p:txBody>
          <a:bodyPr/>
          <a:lstStyle/>
          <a:p>
            <a:r>
              <a:rPr lang="en-US" dirty="0"/>
              <a:t>Workflow</a:t>
            </a:r>
          </a:p>
        </p:txBody>
      </p:sp>
      <p:graphicFrame>
        <p:nvGraphicFramePr>
          <p:cNvPr id="22" name="Diagram 21">
            <a:extLst>
              <a:ext uri="{FF2B5EF4-FFF2-40B4-BE49-F238E27FC236}">
                <a16:creationId xmlns:a16="http://schemas.microsoft.com/office/drawing/2014/main" id="{3C10EFC0-2F28-4711-92CC-CB9D59DD9B3D}"/>
              </a:ext>
            </a:extLst>
          </p:cNvPr>
          <p:cNvGraphicFramePr/>
          <p:nvPr>
            <p:extLst>
              <p:ext uri="{D42A27DB-BD31-4B8C-83A1-F6EECF244321}">
                <p14:modId xmlns:p14="http://schemas.microsoft.com/office/powerpoint/2010/main" val="2165650655"/>
              </p:ext>
            </p:extLst>
          </p:nvPr>
        </p:nvGraphicFramePr>
        <p:xfrm>
          <a:off x="2032000" y="124575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735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F11C-BD48-4CC0-B4B0-112193D11FCE}"/>
              </a:ext>
            </a:extLst>
          </p:cNvPr>
          <p:cNvSpPr>
            <a:spLocks noGrp="1"/>
          </p:cNvSpPr>
          <p:nvPr>
            <p:ph type="title"/>
          </p:nvPr>
        </p:nvSpPr>
        <p:spPr/>
        <p:txBody>
          <a:bodyPr/>
          <a:lstStyle/>
          <a:p>
            <a:r>
              <a:rPr lang="en-US" dirty="0"/>
              <a:t>EDA</a:t>
            </a:r>
          </a:p>
        </p:txBody>
      </p:sp>
      <p:sp>
        <p:nvSpPr>
          <p:cNvPr id="3" name="Content Placeholder 2">
            <a:extLst>
              <a:ext uri="{FF2B5EF4-FFF2-40B4-BE49-F238E27FC236}">
                <a16:creationId xmlns:a16="http://schemas.microsoft.com/office/drawing/2014/main" id="{8398E6F9-3FD7-4EAE-9DE0-BF65A8199C2B}"/>
              </a:ext>
            </a:extLst>
          </p:cNvPr>
          <p:cNvSpPr>
            <a:spLocks noGrp="1"/>
          </p:cNvSpPr>
          <p:nvPr>
            <p:ph idx="1"/>
          </p:nvPr>
        </p:nvSpPr>
        <p:spPr>
          <a:xfrm>
            <a:off x="838200" y="1825625"/>
            <a:ext cx="5257800" cy="4351338"/>
          </a:xfrm>
        </p:spPr>
        <p:txBody>
          <a:bodyPr/>
          <a:lstStyle/>
          <a:p>
            <a:r>
              <a:rPr lang="en-US" dirty="0"/>
              <a:t>Class composition</a:t>
            </a:r>
          </a:p>
          <a:p>
            <a:pPr lvl="1"/>
            <a:r>
              <a:rPr lang="en-US" dirty="0"/>
              <a:t>Ranges from 210-2250 training images per category</a:t>
            </a:r>
          </a:p>
          <a:p>
            <a:pPr lvl="1"/>
            <a:r>
              <a:rPr lang="en-US" dirty="0"/>
              <a:t>Largest category &lt;6% of training data</a:t>
            </a:r>
          </a:p>
          <a:p>
            <a:r>
              <a:rPr lang="en-US" dirty="0"/>
              <a:t>GTSRB:</a:t>
            </a:r>
          </a:p>
          <a:p>
            <a:pPr lvl="1"/>
            <a:r>
              <a:rPr lang="en-US" dirty="0"/>
              <a:t>10% border (at least 5 pixels) around sign</a:t>
            </a:r>
          </a:p>
          <a:p>
            <a:pPr lvl="1"/>
            <a:r>
              <a:rPr lang="en-US" dirty="0"/>
              <a:t>Most images &lt;50 pixels in any dimension</a:t>
            </a:r>
          </a:p>
        </p:txBody>
      </p:sp>
      <p:pic>
        <p:nvPicPr>
          <p:cNvPr id="3076" name="Picture 4">
            <a:extLst>
              <a:ext uri="{FF2B5EF4-FFF2-40B4-BE49-F238E27FC236}">
                <a16:creationId xmlns:a16="http://schemas.microsoft.com/office/drawing/2014/main" id="{B52F5D52-297E-4207-915B-BA5DEBB335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560" y="0"/>
            <a:ext cx="4605330" cy="349349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DA94B27-A0E5-4582-9CF1-DE31CC2B0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645" y="3429000"/>
            <a:ext cx="4684245" cy="321418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2F7A0AC4-E570-461A-95F9-D9B058CCDA51}"/>
              </a:ext>
            </a:extLst>
          </p:cNvPr>
          <p:cNvSpPr>
            <a:spLocks noGrp="1"/>
          </p:cNvSpPr>
          <p:nvPr>
            <p:ph type="dt" sz="half" idx="10"/>
          </p:nvPr>
        </p:nvSpPr>
        <p:spPr/>
        <p:txBody>
          <a:bodyPr/>
          <a:lstStyle/>
          <a:p>
            <a:r>
              <a:rPr lang="en-US"/>
              <a:t>2021/09/21</a:t>
            </a:r>
          </a:p>
        </p:txBody>
      </p:sp>
      <p:sp>
        <p:nvSpPr>
          <p:cNvPr id="5" name="Footer Placeholder 4">
            <a:extLst>
              <a:ext uri="{FF2B5EF4-FFF2-40B4-BE49-F238E27FC236}">
                <a16:creationId xmlns:a16="http://schemas.microsoft.com/office/drawing/2014/main" id="{5F77D612-9D6D-4893-B869-C214EDED83ED}"/>
              </a:ext>
            </a:extLst>
          </p:cNvPr>
          <p:cNvSpPr>
            <a:spLocks noGrp="1"/>
          </p:cNvSpPr>
          <p:nvPr>
            <p:ph type="ftr" sz="quarter" idx="11"/>
          </p:nvPr>
        </p:nvSpPr>
        <p:spPr/>
        <p:txBody>
          <a:bodyPr/>
          <a:lstStyle/>
          <a:p>
            <a:r>
              <a:rPr lang="en-US"/>
              <a:t>Scott Locke - DSI Captstone</a:t>
            </a:r>
          </a:p>
        </p:txBody>
      </p:sp>
      <p:sp>
        <p:nvSpPr>
          <p:cNvPr id="6" name="Slide Number Placeholder 5">
            <a:extLst>
              <a:ext uri="{FF2B5EF4-FFF2-40B4-BE49-F238E27FC236}">
                <a16:creationId xmlns:a16="http://schemas.microsoft.com/office/drawing/2014/main" id="{762BABBC-77FB-45D9-AC21-C2C6CA57B411}"/>
              </a:ext>
            </a:extLst>
          </p:cNvPr>
          <p:cNvSpPr>
            <a:spLocks noGrp="1"/>
          </p:cNvSpPr>
          <p:nvPr>
            <p:ph type="sldNum" sz="quarter" idx="12"/>
          </p:nvPr>
        </p:nvSpPr>
        <p:spPr/>
        <p:txBody>
          <a:bodyPr/>
          <a:lstStyle/>
          <a:p>
            <a:fld id="{813E4A07-EF0F-426B-9980-E88876EFDEDC}" type="slidenum">
              <a:rPr lang="en-US" smtClean="0"/>
              <a:t>7</a:t>
            </a:fld>
            <a:endParaRPr lang="en-US"/>
          </a:p>
        </p:txBody>
      </p:sp>
    </p:spTree>
    <p:extLst>
      <p:ext uri="{BB962C8B-B14F-4D97-AF65-F5344CB8AC3E}">
        <p14:creationId xmlns:p14="http://schemas.microsoft.com/office/powerpoint/2010/main" val="2826619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A944-F4BD-4E96-A67B-79CB18428237}"/>
              </a:ext>
            </a:extLst>
          </p:cNvPr>
          <p:cNvSpPr>
            <a:spLocks noGrp="1"/>
          </p:cNvSpPr>
          <p:nvPr>
            <p:ph type="title"/>
          </p:nvPr>
        </p:nvSpPr>
        <p:spPr/>
        <p:txBody>
          <a:bodyPr/>
          <a:lstStyle/>
          <a:p>
            <a:r>
              <a:rPr lang="en-US" dirty="0"/>
              <a:t>Image Processing and Additions</a:t>
            </a:r>
          </a:p>
        </p:txBody>
      </p:sp>
      <p:sp>
        <p:nvSpPr>
          <p:cNvPr id="3" name="Content Placeholder 2">
            <a:extLst>
              <a:ext uri="{FF2B5EF4-FFF2-40B4-BE49-F238E27FC236}">
                <a16:creationId xmlns:a16="http://schemas.microsoft.com/office/drawing/2014/main" id="{FA971113-FA6B-42B3-AD94-21A89573C4CA}"/>
              </a:ext>
            </a:extLst>
          </p:cNvPr>
          <p:cNvSpPr>
            <a:spLocks noGrp="1"/>
          </p:cNvSpPr>
          <p:nvPr>
            <p:ph idx="1"/>
          </p:nvPr>
        </p:nvSpPr>
        <p:spPr>
          <a:xfrm>
            <a:off x="739036" y="1825625"/>
            <a:ext cx="5356964" cy="4351338"/>
          </a:xfrm>
        </p:spPr>
        <p:txBody>
          <a:bodyPr>
            <a:normAutofit fontScale="92500" lnSpcReduction="10000"/>
          </a:bodyPr>
          <a:lstStyle/>
          <a:p>
            <a:r>
              <a:rPr lang="en-US" dirty="0"/>
              <a:t>Standardize GTSRB image size for CNN</a:t>
            </a:r>
          </a:p>
          <a:p>
            <a:pPr lvl="1"/>
            <a:r>
              <a:rPr lang="en-US" dirty="0"/>
              <a:t>40x40</a:t>
            </a:r>
          </a:p>
          <a:p>
            <a:r>
              <a:rPr lang="en-US" dirty="0"/>
              <a:t>Made addition BG class</a:t>
            </a:r>
          </a:p>
          <a:p>
            <a:pPr lvl="1"/>
            <a:r>
              <a:rPr lang="en-US" dirty="0"/>
              <a:t>GTSRB has only signs</a:t>
            </a:r>
          </a:p>
          <a:p>
            <a:pPr lvl="1"/>
            <a:r>
              <a:rPr lang="en-US" dirty="0"/>
              <a:t>Use GTSDB to create BG images</a:t>
            </a:r>
          </a:p>
          <a:p>
            <a:pPr lvl="2"/>
            <a:r>
              <a:rPr lang="en-US" dirty="0"/>
              <a:t>Image base size taken sampling GTSRB image size</a:t>
            </a:r>
          </a:p>
          <a:p>
            <a:pPr lvl="1"/>
            <a:r>
              <a:rPr lang="en-US" dirty="0"/>
              <a:t>2250 to training, 750 to testing</a:t>
            </a:r>
          </a:p>
          <a:p>
            <a:r>
              <a:rPr lang="en-US" dirty="0"/>
              <a:t>Tested</a:t>
            </a:r>
          </a:p>
          <a:p>
            <a:pPr lvl="1"/>
            <a:r>
              <a:rPr lang="en-US" dirty="0"/>
              <a:t>Normalization (contrast/brightness)</a:t>
            </a:r>
          </a:p>
          <a:p>
            <a:pPr lvl="1"/>
            <a:r>
              <a:rPr lang="en-US" dirty="0"/>
              <a:t>Mask padding</a:t>
            </a:r>
          </a:p>
          <a:p>
            <a:endParaRPr lang="en-US" dirty="0"/>
          </a:p>
        </p:txBody>
      </p:sp>
      <p:pic>
        <p:nvPicPr>
          <p:cNvPr id="4098" name="Picture 2">
            <a:extLst>
              <a:ext uri="{FF2B5EF4-FFF2-40B4-BE49-F238E27FC236}">
                <a16:creationId xmlns:a16="http://schemas.microsoft.com/office/drawing/2014/main" id="{9516B5D9-4375-45DD-8B55-00397C57B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372" y="4111625"/>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F5563D9-E221-4FB9-8246-B7D1641C2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9566" y="4111625"/>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A4F1EFC-EED7-47C0-8438-135219CE7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372" y="1555750"/>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105FA2D-5E84-4D27-81C8-ACBF89F77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9565" y="1555750"/>
            <a:ext cx="239077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399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F771-69E2-42E5-A5BA-DDD2CD55D8CC}"/>
              </a:ext>
            </a:extLst>
          </p:cNvPr>
          <p:cNvSpPr>
            <a:spLocks noGrp="1"/>
          </p:cNvSpPr>
          <p:nvPr>
            <p:ph type="title"/>
          </p:nvPr>
        </p:nvSpPr>
        <p:spPr>
          <a:xfrm>
            <a:off x="838200" y="211963"/>
            <a:ext cx="10515600" cy="1325563"/>
          </a:xfrm>
        </p:spPr>
        <p:txBody>
          <a:bodyPr/>
          <a:lstStyle/>
          <a:p>
            <a:r>
              <a:rPr lang="en-US" dirty="0"/>
              <a:t>Image Normalization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321499-B3B6-4257-A46F-F1FE4FECF64E}"/>
                  </a:ext>
                </a:extLst>
              </p:cNvPr>
              <p:cNvSpPr>
                <a:spLocks noGrp="1"/>
              </p:cNvSpPr>
              <p:nvPr>
                <p:ph idx="1"/>
              </p:nvPr>
            </p:nvSpPr>
            <p:spPr>
              <a:xfrm>
                <a:off x="838200" y="1449844"/>
                <a:ext cx="10515600" cy="4351338"/>
              </a:xfrm>
            </p:spPr>
            <p:txBody>
              <a:bodyPr/>
              <a:lstStyle/>
              <a:p>
                <a:r>
                  <a:rPr lang="en-US" dirty="0"/>
                  <a:t>Changing brightness (</a:t>
                </a:r>
                <a:r>
                  <a:rPr lang="el-GR" dirty="0"/>
                  <a:t>α</a:t>
                </a:r>
                <a:r>
                  <a:rPr lang="en-US" dirty="0"/>
                  <a:t>) and contrast (</a:t>
                </a:r>
                <a:r>
                  <a:rPr lang="el-GR" dirty="0"/>
                  <a:t>β</a:t>
                </a:r>
                <a:r>
                  <a:rPr lang="en-US" dirty="0"/>
                  <a:t>):</a:t>
                </a:r>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 </m:t>
                      </m:r>
                      <m:r>
                        <a:rPr lang="el-GR"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oMath>
                  </m:oMathPara>
                </a14:m>
                <a:endParaRPr lang="en-US" dirty="0"/>
              </a:p>
            </p:txBody>
          </p:sp>
        </mc:Choice>
        <mc:Fallback>
          <p:sp>
            <p:nvSpPr>
              <p:cNvPr id="3" name="Content Placeholder 2">
                <a:extLst>
                  <a:ext uri="{FF2B5EF4-FFF2-40B4-BE49-F238E27FC236}">
                    <a16:creationId xmlns:a16="http://schemas.microsoft.com/office/drawing/2014/main" id="{CA321499-B3B6-4257-A46F-F1FE4FECF64E}"/>
                  </a:ext>
                </a:extLst>
              </p:cNvPr>
              <p:cNvSpPr>
                <a:spLocks noGrp="1" noRot="1" noChangeAspect="1" noMove="1" noResize="1" noEditPoints="1" noAdjustHandles="1" noChangeArrowheads="1" noChangeShapeType="1" noTextEdit="1"/>
              </p:cNvSpPr>
              <p:nvPr>
                <p:ph idx="1"/>
              </p:nvPr>
            </p:nvSpPr>
            <p:spPr>
              <a:xfrm>
                <a:off x="838200" y="1449844"/>
                <a:ext cx="10515600" cy="4351338"/>
              </a:xfrm>
              <a:blipFill>
                <a:blip r:embed="rId2"/>
                <a:stretch>
                  <a:fillRect l="-1043" t="-23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A533EC3-FA7C-46AE-A746-62E50BD95CDE}"/>
              </a:ext>
            </a:extLst>
          </p:cNvPr>
          <p:cNvPicPr>
            <a:picLocks noChangeAspect="1"/>
          </p:cNvPicPr>
          <p:nvPr/>
        </p:nvPicPr>
        <p:blipFill>
          <a:blip r:embed="rId3"/>
          <a:stretch>
            <a:fillRect/>
          </a:stretch>
        </p:blipFill>
        <p:spPr>
          <a:xfrm>
            <a:off x="225278" y="3025855"/>
            <a:ext cx="5800894" cy="3401258"/>
          </a:xfrm>
          <a:prstGeom prst="rect">
            <a:avLst/>
          </a:prstGeom>
        </p:spPr>
      </p:pic>
      <p:pic>
        <p:nvPicPr>
          <p:cNvPr id="7" name="Picture 6">
            <a:extLst>
              <a:ext uri="{FF2B5EF4-FFF2-40B4-BE49-F238E27FC236}">
                <a16:creationId xmlns:a16="http://schemas.microsoft.com/office/drawing/2014/main" id="{FD99059E-DCA4-40EE-8EF0-4447AEB15F78}"/>
              </a:ext>
            </a:extLst>
          </p:cNvPr>
          <p:cNvPicPr>
            <a:picLocks noChangeAspect="1"/>
          </p:cNvPicPr>
          <p:nvPr/>
        </p:nvPicPr>
        <p:blipFill>
          <a:blip r:embed="rId4"/>
          <a:stretch>
            <a:fillRect/>
          </a:stretch>
        </p:blipFill>
        <p:spPr>
          <a:xfrm>
            <a:off x="6233882" y="3025855"/>
            <a:ext cx="5728760" cy="3360422"/>
          </a:xfrm>
          <a:prstGeom prst="rect">
            <a:avLst/>
          </a:prstGeom>
        </p:spPr>
      </p:pic>
    </p:spTree>
    <p:extLst>
      <p:ext uri="{BB962C8B-B14F-4D97-AF65-F5344CB8AC3E}">
        <p14:creationId xmlns:p14="http://schemas.microsoft.com/office/powerpoint/2010/main" val="1427956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1220</TotalTime>
  <Words>734</Words>
  <Application>Microsoft Office PowerPoint</Application>
  <PresentationFormat>Widescreen</PresentationFormat>
  <Paragraphs>143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Traffic Sign Recognition  Using Computer Vision</vt:lpstr>
      <vt:lpstr>Problem Statement</vt:lpstr>
      <vt:lpstr>Datasets</vt:lpstr>
      <vt:lpstr>German Traffic Signs</vt:lpstr>
      <vt:lpstr>PowerPoint Presentation</vt:lpstr>
      <vt:lpstr>Workflow</vt:lpstr>
      <vt:lpstr>EDA</vt:lpstr>
      <vt:lpstr>Image Processing and Additions</vt:lpstr>
      <vt:lpstr>Image Normalization</vt:lpstr>
      <vt:lpstr>Modeling GTSRB </vt:lpstr>
      <vt:lpstr>PowerPoint Presentation</vt:lpstr>
      <vt:lpstr>Mask RCNN Specific Prep</vt:lpstr>
      <vt:lpstr>Mask RCNN on GSTDB</vt:lpstr>
      <vt:lpstr>Sign Subcategories</vt:lpstr>
      <vt:lpstr>Extracting Bounding Boxes</vt:lpstr>
      <vt:lpstr>Return to GTSRB CNN</vt:lpstr>
      <vt:lpstr>Results</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Recognition  Using Computer Vision</dc:title>
  <dc:creator>Scott Locke</dc:creator>
  <cp:lastModifiedBy>Scott Locke</cp:lastModifiedBy>
  <cp:revision>15</cp:revision>
  <dcterms:created xsi:type="dcterms:W3CDTF">2021-09-20T18:53:24Z</dcterms:created>
  <dcterms:modified xsi:type="dcterms:W3CDTF">2021-09-22T00:55:52Z</dcterms:modified>
</cp:coreProperties>
</file>